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2389-283E-47D3-A42E-E6A83D134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2A86A-21B9-4C09-A146-8ED0F4AC9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C6E7-1F7E-4AF7-BED4-4AD55C0A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D519-3997-4055-88B3-7DF5B0FD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2BE0-00DC-4943-8F5E-75728728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1C18-0B82-45CF-9662-B9B37ED4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AA3CC-BB15-48F3-8A9D-EF602C39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4A4A2-5085-4522-9BB2-DD98EE35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1AEA-F0A0-4B03-B93C-C91EC12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ECE5-076E-4DE7-A59B-3CE156B5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8262F-993C-4C27-AC9B-C75DF17C3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4DBBE-5662-4687-8443-F184A7788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6BFB-FA73-4AF6-AD88-765892C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028EF-6F49-4631-97B0-D34C4CA4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43C0-1656-4818-ACDC-8FDA6F7A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BD91-9D76-45DA-9904-4371337D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676A-CA07-4A7D-BA6B-181941BA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CB32-6724-440F-8769-37631AF8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E1C4-D579-4835-9C24-93EFD2CE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D5D7-3F41-4D72-831C-2BCCBBB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878D-4E0A-4C41-BCCE-9C7F597E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E06A-8348-41A8-9176-7D5BA5960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8E53-A740-488B-BC01-D87AEAE2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8196-5A65-42A3-8855-3ABA3DD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0867-49ED-4C2A-990B-C8BFD77E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165A-F115-4DD5-A8DB-A7309353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B6DB-A2C6-42E5-AC21-38F09F5A9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0205-FFB1-4556-9E66-E27B13429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F3D8E-713B-4E42-A8AB-D73D1D3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39B31-4C68-42EC-9252-F92010E1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665B-38C5-43F3-9BCC-7D2C464A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58F8-1BA5-4E84-BFE6-43FA9CDE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4E35-A01B-4866-A88B-C8CF2756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7C4B1-9319-4E8A-A79D-7C207F190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A14C8-5CFC-4C3E-92D4-901F63FEC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5A815-E794-4BC5-90DA-DA380653E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6E65F-E671-4263-BAE3-17CF222E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06A94-DE08-4C9C-91E7-CBF5C201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07636-1BD8-425E-8BEE-F95BC65E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9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C65B-0431-433A-B0D1-E3FB655C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88352-DC38-48AE-8BFB-758175CA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953E0-A532-432F-839D-A9722694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8CBC3-DE5D-4A4D-8651-39E181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7FD99-CA4C-4705-87D4-41F2D6FE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38EEB-778B-4661-865C-F383D195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6E3C-8034-44C0-B584-A19AEFAF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17F8-821D-4076-B6C0-26F542A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7DE8-5357-4396-96D6-74C7F32E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B2D90-E135-467C-8639-BACD1D35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80FD5-1D73-4718-B84B-3AC829E1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E44E3-FDFC-499D-BAAD-05FBF18B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AD531-33B0-4F83-8714-7DF83A69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43CB-D6E3-4D5C-AA8F-83B03931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79121-298D-4880-96A9-9682B0D2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3B7A2-1D8A-4AC8-8D6B-B5B56EAF3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A6C31-ACCF-4E98-B133-E1FA7035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A597E-FB38-411D-B966-1453099F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179FF-7077-4443-A97D-9E4015D5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64F62-82BC-47BF-B937-C09FD547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EB97-3AE3-4725-9BEE-2AE1C297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A6E1-EAB4-40D2-8F4D-0DF870BF0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C687-5C65-4E08-A66F-10ACB075879F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C1C3F-2205-4B1D-8E1A-27CEC7A5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31C4-E439-4494-8F6F-3A0317859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2695-8938-4F11-B297-8D1516234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0B1F719-282B-4CF5-BB99-56EF7E0F6D4B}"/>
              </a:ext>
            </a:extLst>
          </p:cNvPr>
          <p:cNvSpPr txBox="1"/>
          <p:nvPr/>
        </p:nvSpPr>
        <p:spPr>
          <a:xfrm>
            <a:off x="742188" y="655474"/>
            <a:ext cx="10707624" cy="405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468C1-A9BA-44D2-A616-D6DDFD0843F0}"/>
              </a:ext>
            </a:extLst>
          </p:cNvPr>
          <p:cNvSpPr txBox="1"/>
          <p:nvPr/>
        </p:nvSpPr>
        <p:spPr>
          <a:xfrm>
            <a:off x="742188" y="665073"/>
            <a:ext cx="222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BADAH - Editor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C90F9-7D5E-4FA6-943C-D70851672FCF}"/>
              </a:ext>
            </a:extLst>
          </p:cNvPr>
          <p:cNvSpPr txBox="1"/>
          <p:nvPr/>
        </p:nvSpPr>
        <p:spPr>
          <a:xfrm>
            <a:off x="123444" y="127638"/>
            <a:ext cx="268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Desktop App (Electron)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0F25E-853B-4471-B076-EB8730877B15}"/>
              </a:ext>
            </a:extLst>
          </p:cNvPr>
          <p:cNvSpPr/>
          <p:nvPr/>
        </p:nvSpPr>
        <p:spPr>
          <a:xfrm>
            <a:off x="742188" y="655475"/>
            <a:ext cx="10707624" cy="580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CEAB2-3573-413C-AAD7-D5BD3BC0C40C}"/>
              </a:ext>
            </a:extLst>
          </p:cNvPr>
          <p:cNvSpPr/>
          <p:nvPr/>
        </p:nvSpPr>
        <p:spPr>
          <a:xfrm>
            <a:off x="742188" y="1056132"/>
            <a:ext cx="1562100" cy="368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352AD-F025-41D6-B4CC-6B803D583EFF}"/>
              </a:ext>
            </a:extLst>
          </p:cNvPr>
          <p:cNvSpPr/>
          <p:nvPr/>
        </p:nvSpPr>
        <p:spPr>
          <a:xfrm>
            <a:off x="2304288" y="1056132"/>
            <a:ext cx="1562100" cy="36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DB031-4E26-4576-8685-31040FF59AED}"/>
              </a:ext>
            </a:extLst>
          </p:cNvPr>
          <p:cNvSpPr/>
          <p:nvPr/>
        </p:nvSpPr>
        <p:spPr>
          <a:xfrm>
            <a:off x="9887712" y="6085721"/>
            <a:ext cx="1562100" cy="36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640505-F873-4A96-9DA0-E9F96DF3AF58}"/>
              </a:ext>
            </a:extLst>
          </p:cNvPr>
          <p:cNvSpPr/>
          <p:nvPr/>
        </p:nvSpPr>
        <p:spPr>
          <a:xfrm>
            <a:off x="742188" y="1424522"/>
            <a:ext cx="10707624" cy="4667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C7CD3C-7A7E-49DB-974F-F108864A2D1C}"/>
              </a:ext>
            </a:extLst>
          </p:cNvPr>
          <p:cNvSpPr/>
          <p:nvPr/>
        </p:nvSpPr>
        <p:spPr>
          <a:xfrm>
            <a:off x="4371975" y="1659950"/>
            <a:ext cx="3448050" cy="39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Project Folder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05CAA0-27CF-4252-9EE4-2C02B18C4480}"/>
              </a:ext>
            </a:extLst>
          </p:cNvPr>
          <p:cNvSpPr/>
          <p:nvPr/>
        </p:nvSpPr>
        <p:spPr>
          <a:xfrm>
            <a:off x="1491996" y="2416015"/>
            <a:ext cx="9208008" cy="36839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Folder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426A66-BE2B-40E4-B343-DCA9E07F10B3}"/>
              </a:ext>
            </a:extLst>
          </p:cNvPr>
          <p:cNvSpPr/>
          <p:nvPr/>
        </p:nvSpPr>
        <p:spPr>
          <a:xfrm>
            <a:off x="9878568" y="2483743"/>
            <a:ext cx="725424" cy="24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53F614E-7E39-497A-9C1E-CAB9426FAF02}"/>
              </a:ext>
            </a:extLst>
          </p:cNvPr>
          <p:cNvSpPr/>
          <p:nvPr/>
        </p:nvSpPr>
        <p:spPr>
          <a:xfrm>
            <a:off x="1523238" y="2483743"/>
            <a:ext cx="232410" cy="241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6378D3D2-6A40-40A5-94F2-4E571048827A}"/>
              </a:ext>
            </a:extLst>
          </p:cNvPr>
          <p:cNvSpPr/>
          <p:nvPr/>
        </p:nvSpPr>
        <p:spPr>
          <a:xfrm rot="10800000">
            <a:off x="1744979" y="2470191"/>
            <a:ext cx="232410" cy="241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2674B7-BA2A-465D-96E8-710592BFBCCB}"/>
              </a:ext>
            </a:extLst>
          </p:cNvPr>
          <p:cNvSpPr/>
          <p:nvPr/>
        </p:nvSpPr>
        <p:spPr>
          <a:xfrm>
            <a:off x="1491996" y="2959549"/>
            <a:ext cx="9208008" cy="36839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Folder 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1C9835-2F24-4A2B-B241-5916755670B2}"/>
              </a:ext>
            </a:extLst>
          </p:cNvPr>
          <p:cNvSpPr/>
          <p:nvPr/>
        </p:nvSpPr>
        <p:spPr>
          <a:xfrm>
            <a:off x="9878568" y="3027277"/>
            <a:ext cx="725424" cy="24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AC27495-BDE7-4DDA-8A43-C1EC25F676F1}"/>
              </a:ext>
            </a:extLst>
          </p:cNvPr>
          <p:cNvSpPr/>
          <p:nvPr/>
        </p:nvSpPr>
        <p:spPr>
          <a:xfrm>
            <a:off x="1523238" y="3027277"/>
            <a:ext cx="232410" cy="241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090DC7E0-7EE0-41E3-A270-D92A2C5F7310}"/>
              </a:ext>
            </a:extLst>
          </p:cNvPr>
          <p:cNvSpPr/>
          <p:nvPr/>
        </p:nvSpPr>
        <p:spPr>
          <a:xfrm rot="10800000">
            <a:off x="1744979" y="3013725"/>
            <a:ext cx="232410" cy="241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98F08B-5EAC-49BE-AC90-C839328B1E0E}"/>
              </a:ext>
            </a:extLst>
          </p:cNvPr>
          <p:cNvSpPr/>
          <p:nvPr/>
        </p:nvSpPr>
        <p:spPr>
          <a:xfrm>
            <a:off x="1488567" y="3494870"/>
            <a:ext cx="9208008" cy="36839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Folder 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2D60ED-5602-4156-9376-B5C85AC43B14}"/>
              </a:ext>
            </a:extLst>
          </p:cNvPr>
          <p:cNvSpPr/>
          <p:nvPr/>
        </p:nvSpPr>
        <p:spPr>
          <a:xfrm>
            <a:off x="9875139" y="3562598"/>
            <a:ext cx="725424" cy="24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C2CC9C8E-1935-4DB0-B5A3-5FA3481C4A99}"/>
              </a:ext>
            </a:extLst>
          </p:cNvPr>
          <p:cNvSpPr/>
          <p:nvPr/>
        </p:nvSpPr>
        <p:spPr>
          <a:xfrm>
            <a:off x="1519809" y="3562598"/>
            <a:ext cx="232410" cy="241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3C1570A8-50A8-4A94-BC27-0FDC476AC154}"/>
              </a:ext>
            </a:extLst>
          </p:cNvPr>
          <p:cNvSpPr/>
          <p:nvPr/>
        </p:nvSpPr>
        <p:spPr>
          <a:xfrm rot="10800000">
            <a:off x="1741550" y="3549046"/>
            <a:ext cx="232410" cy="241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FE7899-27D1-455C-8FE5-4D207D11C392}"/>
              </a:ext>
            </a:extLst>
          </p:cNvPr>
          <p:cNvSpPr/>
          <p:nvPr/>
        </p:nvSpPr>
        <p:spPr>
          <a:xfrm>
            <a:off x="1488567" y="4021387"/>
            <a:ext cx="9208008" cy="36839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Folder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4196D0-913C-4DD8-9913-985ECDFF492D}"/>
              </a:ext>
            </a:extLst>
          </p:cNvPr>
          <p:cNvSpPr/>
          <p:nvPr/>
        </p:nvSpPr>
        <p:spPr>
          <a:xfrm>
            <a:off x="9875139" y="4089115"/>
            <a:ext cx="725424" cy="24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7FDACA6F-D74E-468D-85D1-F2EEF371E9EA}"/>
              </a:ext>
            </a:extLst>
          </p:cNvPr>
          <p:cNvSpPr/>
          <p:nvPr/>
        </p:nvSpPr>
        <p:spPr>
          <a:xfrm>
            <a:off x="1519809" y="4089115"/>
            <a:ext cx="232410" cy="241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99472BAF-F009-445E-80CD-9C845A3B51B6}"/>
              </a:ext>
            </a:extLst>
          </p:cNvPr>
          <p:cNvSpPr/>
          <p:nvPr/>
        </p:nvSpPr>
        <p:spPr>
          <a:xfrm rot="10800000">
            <a:off x="1741550" y="4075563"/>
            <a:ext cx="232410" cy="241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8F8C82-0A82-4915-8CAE-DE4415E384BE}"/>
              </a:ext>
            </a:extLst>
          </p:cNvPr>
          <p:cNvSpPr/>
          <p:nvPr/>
        </p:nvSpPr>
        <p:spPr>
          <a:xfrm>
            <a:off x="1491996" y="4501960"/>
            <a:ext cx="9208008" cy="36839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Folder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6A5E03-3EA5-49DC-A413-2A03E9331F3E}"/>
              </a:ext>
            </a:extLst>
          </p:cNvPr>
          <p:cNvSpPr/>
          <p:nvPr/>
        </p:nvSpPr>
        <p:spPr>
          <a:xfrm>
            <a:off x="9878568" y="4569688"/>
            <a:ext cx="725424" cy="241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Remove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F803F16A-962E-4D6A-AB54-2047CF136DBD}"/>
              </a:ext>
            </a:extLst>
          </p:cNvPr>
          <p:cNvSpPr/>
          <p:nvPr/>
        </p:nvSpPr>
        <p:spPr>
          <a:xfrm>
            <a:off x="1523238" y="4569688"/>
            <a:ext cx="232410" cy="241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74A065D4-53A9-4A34-B568-A67C70D93D5F}"/>
              </a:ext>
            </a:extLst>
          </p:cNvPr>
          <p:cNvSpPr/>
          <p:nvPr/>
        </p:nvSpPr>
        <p:spPr>
          <a:xfrm rot="10800000">
            <a:off x="1744979" y="4556136"/>
            <a:ext cx="232410" cy="2411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6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0B1F719-282B-4CF5-BB99-56EF7E0F6D4B}"/>
              </a:ext>
            </a:extLst>
          </p:cNvPr>
          <p:cNvSpPr txBox="1"/>
          <p:nvPr/>
        </p:nvSpPr>
        <p:spPr>
          <a:xfrm>
            <a:off x="742188" y="655474"/>
            <a:ext cx="10707624" cy="405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468C1-A9BA-44D2-A616-D6DDFD0843F0}"/>
              </a:ext>
            </a:extLst>
          </p:cNvPr>
          <p:cNvSpPr txBox="1"/>
          <p:nvPr/>
        </p:nvSpPr>
        <p:spPr>
          <a:xfrm>
            <a:off x="742188" y="665073"/>
            <a:ext cx="222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BADAH - Editor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C90F9-7D5E-4FA6-943C-D70851672FCF}"/>
              </a:ext>
            </a:extLst>
          </p:cNvPr>
          <p:cNvSpPr txBox="1"/>
          <p:nvPr/>
        </p:nvSpPr>
        <p:spPr>
          <a:xfrm>
            <a:off x="123444" y="127638"/>
            <a:ext cx="268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Desktop App (Electron)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0F25E-853B-4471-B076-EB8730877B15}"/>
              </a:ext>
            </a:extLst>
          </p:cNvPr>
          <p:cNvSpPr/>
          <p:nvPr/>
        </p:nvSpPr>
        <p:spPr>
          <a:xfrm>
            <a:off x="742188" y="655475"/>
            <a:ext cx="10707624" cy="580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CEAB2-3573-413C-AAD7-D5BD3BC0C40C}"/>
              </a:ext>
            </a:extLst>
          </p:cNvPr>
          <p:cNvSpPr/>
          <p:nvPr/>
        </p:nvSpPr>
        <p:spPr>
          <a:xfrm>
            <a:off x="742188" y="1056132"/>
            <a:ext cx="1562100" cy="36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352AD-F025-41D6-B4CC-6B803D583EFF}"/>
              </a:ext>
            </a:extLst>
          </p:cNvPr>
          <p:cNvSpPr/>
          <p:nvPr/>
        </p:nvSpPr>
        <p:spPr>
          <a:xfrm>
            <a:off x="2304288" y="1056132"/>
            <a:ext cx="1562100" cy="368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DB031-4E26-4576-8685-31040FF59AED}"/>
              </a:ext>
            </a:extLst>
          </p:cNvPr>
          <p:cNvSpPr/>
          <p:nvPr/>
        </p:nvSpPr>
        <p:spPr>
          <a:xfrm>
            <a:off x="9887712" y="6085721"/>
            <a:ext cx="1562100" cy="36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640505-F873-4A96-9DA0-E9F96DF3AF58}"/>
              </a:ext>
            </a:extLst>
          </p:cNvPr>
          <p:cNvSpPr/>
          <p:nvPr/>
        </p:nvSpPr>
        <p:spPr>
          <a:xfrm>
            <a:off x="742188" y="1424522"/>
            <a:ext cx="10707624" cy="4667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D10A1C-0963-4EF6-B8B6-944D7DC195E5}"/>
              </a:ext>
            </a:extLst>
          </p:cNvPr>
          <p:cNvSpPr/>
          <p:nvPr/>
        </p:nvSpPr>
        <p:spPr>
          <a:xfrm>
            <a:off x="1275588" y="3602658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AFCD0-8A97-47F8-A0ED-ED6C0ADB63A5}"/>
              </a:ext>
            </a:extLst>
          </p:cNvPr>
          <p:cNvSpPr/>
          <p:nvPr/>
        </p:nvSpPr>
        <p:spPr>
          <a:xfrm>
            <a:off x="2523744" y="1640984"/>
            <a:ext cx="3493008" cy="36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Label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F24966-9BEF-4C77-A733-75230F25163F}"/>
              </a:ext>
            </a:extLst>
          </p:cNvPr>
          <p:cNvSpPr/>
          <p:nvPr/>
        </p:nvSpPr>
        <p:spPr>
          <a:xfrm>
            <a:off x="2964180" y="2188249"/>
            <a:ext cx="3052572" cy="36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8CE87A-3AFE-4002-9B1B-A568E21FAAB3}"/>
              </a:ext>
            </a:extLst>
          </p:cNvPr>
          <p:cNvSpPr/>
          <p:nvPr/>
        </p:nvSpPr>
        <p:spPr>
          <a:xfrm>
            <a:off x="6208776" y="2766647"/>
            <a:ext cx="5000244" cy="3105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Preview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7A4340-9DD1-463B-97EB-FFFD706686FC}"/>
              </a:ext>
            </a:extLst>
          </p:cNvPr>
          <p:cNvSpPr txBox="1"/>
          <p:nvPr/>
        </p:nvSpPr>
        <p:spPr>
          <a:xfrm>
            <a:off x="1184910" y="3068321"/>
            <a:ext cx="175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Features: 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09FC9-043A-4000-84DE-539B50D290AA}"/>
              </a:ext>
            </a:extLst>
          </p:cNvPr>
          <p:cNvSpPr txBox="1"/>
          <p:nvPr/>
        </p:nvSpPr>
        <p:spPr>
          <a:xfrm>
            <a:off x="1485900" y="3540209"/>
            <a:ext cx="175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 button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E43D1EF-CD1F-4533-87D2-DE188FD71289}"/>
              </a:ext>
            </a:extLst>
          </p:cNvPr>
          <p:cNvSpPr/>
          <p:nvPr/>
        </p:nvSpPr>
        <p:spPr>
          <a:xfrm>
            <a:off x="1275588" y="4038457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2D19E7-A946-4FF0-B60D-BDC831497FB5}"/>
              </a:ext>
            </a:extLst>
          </p:cNvPr>
          <p:cNvSpPr txBox="1"/>
          <p:nvPr/>
        </p:nvSpPr>
        <p:spPr>
          <a:xfrm>
            <a:off x="1485900" y="3976008"/>
            <a:ext cx="175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Back button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77F71C6-EC11-40AE-A4AC-2BED5722CC4D}"/>
              </a:ext>
            </a:extLst>
          </p:cNvPr>
          <p:cNvSpPr/>
          <p:nvPr/>
        </p:nvSpPr>
        <p:spPr>
          <a:xfrm>
            <a:off x="1275588" y="4474826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E76D95-10F9-42FE-94ED-01DFA5465A0D}"/>
              </a:ext>
            </a:extLst>
          </p:cNvPr>
          <p:cNvSpPr txBox="1"/>
          <p:nvPr/>
        </p:nvSpPr>
        <p:spPr>
          <a:xfrm>
            <a:off x="1467612" y="4412377"/>
            <a:ext cx="175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Bookmarks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88A7937-4658-4E3A-9E51-C989B95C442F}"/>
              </a:ext>
            </a:extLst>
          </p:cNvPr>
          <p:cNvSpPr/>
          <p:nvPr/>
        </p:nvSpPr>
        <p:spPr>
          <a:xfrm>
            <a:off x="1284732" y="4932324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D116F1-38F9-4BB6-8F8F-535C121BF8B9}"/>
              </a:ext>
            </a:extLst>
          </p:cNvPr>
          <p:cNvSpPr txBox="1"/>
          <p:nvPr/>
        </p:nvSpPr>
        <p:spPr>
          <a:xfrm>
            <a:off x="1476756" y="4869875"/>
            <a:ext cx="175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EA1BBD8-156C-44B4-B17B-3F94050FAB34}"/>
              </a:ext>
            </a:extLst>
          </p:cNvPr>
          <p:cNvSpPr/>
          <p:nvPr/>
        </p:nvSpPr>
        <p:spPr>
          <a:xfrm>
            <a:off x="3577590" y="3604060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23B6F1-AEAD-4F55-B068-C99A4AD29BDD}"/>
              </a:ext>
            </a:extLst>
          </p:cNvPr>
          <p:cNvSpPr txBox="1"/>
          <p:nvPr/>
        </p:nvSpPr>
        <p:spPr>
          <a:xfrm>
            <a:off x="3486912" y="3069723"/>
            <a:ext cx="175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Themes: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BC065F-317B-491F-B5D5-6CC3AAF19F92}"/>
              </a:ext>
            </a:extLst>
          </p:cNvPr>
          <p:cNvSpPr txBox="1"/>
          <p:nvPr/>
        </p:nvSpPr>
        <p:spPr>
          <a:xfrm>
            <a:off x="3787902" y="3541611"/>
            <a:ext cx="175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Blue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181C653-DA29-4382-9203-99076A0A46A9}"/>
              </a:ext>
            </a:extLst>
          </p:cNvPr>
          <p:cNvSpPr/>
          <p:nvPr/>
        </p:nvSpPr>
        <p:spPr>
          <a:xfrm>
            <a:off x="3577590" y="4039859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66E781-DB4E-49ED-9D6B-98AC6655A227}"/>
              </a:ext>
            </a:extLst>
          </p:cNvPr>
          <p:cNvSpPr txBox="1"/>
          <p:nvPr/>
        </p:nvSpPr>
        <p:spPr>
          <a:xfrm>
            <a:off x="3787902" y="3977410"/>
            <a:ext cx="175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BB6E2B-9094-4E6D-9A94-C2BF95001EB3}"/>
              </a:ext>
            </a:extLst>
          </p:cNvPr>
          <p:cNvSpPr/>
          <p:nvPr/>
        </p:nvSpPr>
        <p:spPr>
          <a:xfrm>
            <a:off x="3577590" y="4476228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5FDCE5-A02F-4EA5-A646-7CEAC6D08008}"/>
              </a:ext>
            </a:extLst>
          </p:cNvPr>
          <p:cNvSpPr txBox="1"/>
          <p:nvPr/>
        </p:nvSpPr>
        <p:spPr>
          <a:xfrm>
            <a:off x="3769614" y="4413779"/>
            <a:ext cx="175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Green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B3A76D-40A0-43B2-BD3D-5936406F77AD}"/>
              </a:ext>
            </a:extLst>
          </p:cNvPr>
          <p:cNvSpPr/>
          <p:nvPr/>
        </p:nvSpPr>
        <p:spPr>
          <a:xfrm>
            <a:off x="3586734" y="4933726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F4653B-AC41-479B-8E8A-F224B1FF9EFE}"/>
              </a:ext>
            </a:extLst>
          </p:cNvPr>
          <p:cNvSpPr txBox="1"/>
          <p:nvPr/>
        </p:nvSpPr>
        <p:spPr>
          <a:xfrm>
            <a:off x="3778758" y="4871277"/>
            <a:ext cx="175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925AA2-15CA-437C-A6AE-E65B79DF5EBE}"/>
              </a:ext>
            </a:extLst>
          </p:cNvPr>
          <p:cNvSpPr/>
          <p:nvPr/>
        </p:nvSpPr>
        <p:spPr>
          <a:xfrm>
            <a:off x="8695944" y="1875006"/>
            <a:ext cx="2110740" cy="39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Logo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7FFB23D-0DA0-4AFA-A682-B22388C6E1DB}"/>
              </a:ext>
            </a:extLst>
          </p:cNvPr>
          <p:cNvSpPr/>
          <p:nvPr/>
        </p:nvSpPr>
        <p:spPr>
          <a:xfrm>
            <a:off x="928878" y="1733432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BD00CD-768E-4BCD-B15D-50FA9C9746EA}"/>
              </a:ext>
            </a:extLst>
          </p:cNvPr>
          <p:cNvSpPr txBox="1"/>
          <p:nvPr/>
        </p:nvSpPr>
        <p:spPr>
          <a:xfrm>
            <a:off x="1139190" y="1670983"/>
            <a:ext cx="175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 Label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BAA92FF-A542-4A49-9F13-EF8141D04524}"/>
              </a:ext>
            </a:extLst>
          </p:cNvPr>
          <p:cNvSpPr/>
          <p:nvPr/>
        </p:nvSpPr>
        <p:spPr>
          <a:xfrm>
            <a:off x="6988302" y="1978761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AB6659-0BA5-4C7C-95B0-2837375994EE}"/>
              </a:ext>
            </a:extLst>
          </p:cNvPr>
          <p:cNvSpPr txBox="1"/>
          <p:nvPr/>
        </p:nvSpPr>
        <p:spPr>
          <a:xfrm>
            <a:off x="7198614" y="1916312"/>
            <a:ext cx="175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 Logo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46BB85F-F586-4D1C-9C11-402A073464B5}"/>
              </a:ext>
            </a:extLst>
          </p:cNvPr>
          <p:cNvSpPr/>
          <p:nvPr/>
        </p:nvSpPr>
        <p:spPr>
          <a:xfrm>
            <a:off x="928878" y="2294732"/>
            <a:ext cx="192024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1A7E0F-96B4-4AD9-81E8-1DE5CAE4475D}"/>
              </a:ext>
            </a:extLst>
          </p:cNvPr>
          <p:cNvSpPr txBox="1"/>
          <p:nvPr/>
        </p:nvSpPr>
        <p:spPr>
          <a:xfrm>
            <a:off x="1139190" y="2232283"/>
            <a:ext cx="175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 Classification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455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0B1F719-282B-4CF5-BB99-56EF7E0F6D4B}"/>
              </a:ext>
            </a:extLst>
          </p:cNvPr>
          <p:cNvSpPr txBox="1"/>
          <p:nvPr/>
        </p:nvSpPr>
        <p:spPr>
          <a:xfrm>
            <a:off x="742188" y="655474"/>
            <a:ext cx="10707624" cy="405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468C1-A9BA-44D2-A616-D6DDFD0843F0}"/>
              </a:ext>
            </a:extLst>
          </p:cNvPr>
          <p:cNvSpPr txBox="1"/>
          <p:nvPr/>
        </p:nvSpPr>
        <p:spPr>
          <a:xfrm>
            <a:off x="742188" y="665073"/>
            <a:ext cx="222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BADAH - Viewer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C90F9-7D5E-4FA6-943C-D70851672FCF}"/>
              </a:ext>
            </a:extLst>
          </p:cNvPr>
          <p:cNvSpPr txBox="1"/>
          <p:nvPr/>
        </p:nvSpPr>
        <p:spPr>
          <a:xfrm>
            <a:off x="123444" y="127638"/>
            <a:ext cx="268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20F25E-853B-4471-B076-EB8730877B15}"/>
              </a:ext>
            </a:extLst>
          </p:cNvPr>
          <p:cNvSpPr/>
          <p:nvPr/>
        </p:nvSpPr>
        <p:spPr>
          <a:xfrm>
            <a:off x="742188" y="655475"/>
            <a:ext cx="10707624" cy="5800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CEAB2-3573-413C-AAD7-D5BD3BC0C40C}"/>
              </a:ext>
            </a:extLst>
          </p:cNvPr>
          <p:cNvSpPr/>
          <p:nvPr/>
        </p:nvSpPr>
        <p:spPr>
          <a:xfrm>
            <a:off x="742188" y="1056132"/>
            <a:ext cx="1562100" cy="368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352AD-F025-41D6-B4CC-6B803D583EFF}"/>
              </a:ext>
            </a:extLst>
          </p:cNvPr>
          <p:cNvSpPr/>
          <p:nvPr/>
        </p:nvSpPr>
        <p:spPr>
          <a:xfrm>
            <a:off x="2304288" y="1056132"/>
            <a:ext cx="1562100" cy="36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640505-F873-4A96-9DA0-E9F96DF3AF58}"/>
              </a:ext>
            </a:extLst>
          </p:cNvPr>
          <p:cNvSpPr/>
          <p:nvPr/>
        </p:nvSpPr>
        <p:spPr>
          <a:xfrm>
            <a:off x="742188" y="1424522"/>
            <a:ext cx="10707624" cy="4667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C41D4-AC24-4B82-BE60-82EE3AF883DE}"/>
              </a:ext>
            </a:extLst>
          </p:cNvPr>
          <p:cNvSpPr txBox="1"/>
          <p:nvPr/>
        </p:nvSpPr>
        <p:spPr>
          <a:xfrm>
            <a:off x="1077849" y="1523041"/>
            <a:ext cx="222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Logo + Label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53493E-26D9-46FE-A679-A1A5A3E6803F}"/>
              </a:ext>
            </a:extLst>
          </p:cNvPr>
          <p:cNvSpPr txBox="1"/>
          <p:nvPr/>
        </p:nvSpPr>
        <p:spPr>
          <a:xfrm>
            <a:off x="2513076" y="1507804"/>
            <a:ext cx="222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Classification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622D40-1E5E-450B-B6A8-77039DB9D712}"/>
              </a:ext>
            </a:extLst>
          </p:cNvPr>
          <p:cNvSpPr/>
          <p:nvPr/>
        </p:nvSpPr>
        <p:spPr>
          <a:xfrm>
            <a:off x="859536" y="1527048"/>
            <a:ext cx="10463784" cy="44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9053D1-5A6B-4D63-80A2-5309F0D5B00B}"/>
              </a:ext>
            </a:extLst>
          </p:cNvPr>
          <p:cNvSpPr/>
          <p:nvPr/>
        </p:nvSpPr>
        <p:spPr>
          <a:xfrm>
            <a:off x="4864608" y="1523041"/>
            <a:ext cx="6458712" cy="36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 Bar</a:t>
            </a:r>
          </a:p>
        </p:txBody>
      </p:sp>
    </p:spTree>
    <p:extLst>
      <p:ext uri="{BB962C8B-B14F-4D97-AF65-F5344CB8AC3E}">
        <p14:creationId xmlns:p14="http://schemas.microsoft.com/office/powerpoint/2010/main" val="397573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C8C066-DFD3-4B00-9BBE-89D841D335E9}"/>
              </a:ext>
            </a:extLst>
          </p:cNvPr>
          <p:cNvSpPr txBox="1"/>
          <p:nvPr/>
        </p:nvSpPr>
        <p:spPr>
          <a:xfrm>
            <a:off x="2340864" y="1228151"/>
            <a:ext cx="1801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CSS Files:</a:t>
            </a:r>
          </a:p>
          <a:p>
            <a:endParaRPr lang="en-US" sz="1400" u="sng" dirty="0"/>
          </a:p>
          <a:p>
            <a:pPr marL="342900" indent="-342900">
              <a:buAutoNum type="arabicPeriod"/>
            </a:pPr>
            <a:r>
              <a:rPr lang="en-US" sz="1400" dirty="0"/>
              <a:t>globalStyle.css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blueTheme.css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redTheme.css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greenTheme.css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grayTheme.css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B90CE-DAA1-45AB-BCF2-DE6A15985996}"/>
              </a:ext>
            </a:extLst>
          </p:cNvPr>
          <p:cNvSpPr txBox="1"/>
          <p:nvPr/>
        </p:nvSpPr>
        <p:spPr>
          <a:xfrm>
            <a:off x="7001256" y="2816320"/>
            <a:ext cx="2249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JavaScript Files:</a:t>
            </a:r>
          </a:p>
          <a:p>
            <a:br>
              <a:rPr lang="en-US" sz="1400" dirty="0"/>
            </a:br>
            <a:r>
              <a:rPr lang="en-US" sz="1400" dirty="0"/>
              <a:t>1. utils.js</a:t>
            </a:r>
          </a:p>
          <a:p>
            <a:br>
              <a:rPr lang="en-US" sz="1400" dirty="0"/>
            </a:br>
            <a:r>
              <a:rPr lang="en-US" sz="1400" dirty="0"/>
              <a:t>2. homeFeature.js</a:t>
            </a:r>
          </a:p>
          <a:p>
            <a:br>
              <a:rPr lang="en-US" sz="1400" dirty="0"/>
            </a:br>
            <a:r>
              <a:rPr lang="en-US" sz="1400" dirty="0"/>
              <a:t>3. backFeature.js</a:t>
            </a:r>
          </a:p>
          <a:p>
            <a:br>
              <a:rPr lang="en-US" sz="1400" dirty="0"/>
            </a:br>
            <a:r>
              <a:rPr lang="en-US" sz="1400" dirty="0"/>
              <a:t>4. bookmarksFeature.js</a:t>
            </a:r>
          </a:p>
          <a:p>
            <a:br>
              <a:rPr lang="en-US" sz="1400" dirty="0"/>
            </a:br>
            <a:r>
              <a:rPr lang="en-US" sz="1400" dirty="0"/>
              <a:t>5. notesFeature.js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BFE71-22A5-4D41-BB48-55F48C7CDF47}"/>
              </a:ext>
            </a:extLst>
          </p:cNvPr>
          <p:cNvSpPr txBox="1"/>
          <p:nvPr/>
        </p:nvSpPr>
        <p:spPr>
          <a:xfrm>
            <a:off x="123444" y="127638"/>
            <a:ext cx="268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Structure</a:t>
            </a:r>
            <a:r>
              <a:rPr lang="he-IL" sz="1400" dirty="0"/>
              <a:t> </a:t>
            </a:r>
            <a:r>
              <a:rPr lang="en-US" sz="1400" dirty="0"/>
              <a:t>(Single Book)</a:t>
            </a:r>
          </a:p>
        </p:txBody>
      </p:sp>
    </p:spTree>
    <p:extLst>
      <p:ext uri="{BB962C8B-B14F-4D97-AF65-F5344CB8AC3E}">
        <p14:creationId xmlns:p14="http://schemas.microsoft.com/office/powerpoint/2010/main" val="379207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108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71</cp:revision>
  <dcterms:created xsi:type="dcterms:W3CDTF">2018-09-09T05:34:00Z</dcterms:created>
  <dcterms:modified xsi:type="dcterms:W3CDTF">2018-09-12T08:39:13Z</dcterms:modified>
</cp:coreProperties>
</file>