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87878"/>
    <a:srgbClr val="FF6600"/>
    <a:srgbClr val="FFCC66"/>
    <a:srgbClr val="E4A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2" autoAdjust="0"/>
    <p:restoredTop sz="95226" autoAdjust="0"/>
  </p:normalViewPr>
  <p:slideViewPr>
    <p:cSldViewPr>
      <p:cViewPr varScale="1">
        <p:scale>
          <a:sx n="76" d="100"/>
          <a:sy n="76" d="100"/>
        </p:scale>
        <p:origin x="160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7-45CE-A986-46D75EDD66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7-45CE-A986-46D75EDD66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01203647"/>
        <c:axId val="410865935"/>
        <c:axId val="0"/>
      </c:bar3DChart>
      <c:catAx>
        <c:axId val="401203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865935"/>
        <c:crosses val="autoZero"/>
        <c:auto val="1"/>
        <c:lblAlgn val="ctr"/>
        <c:lblOffset val="100"/>
        <c:noMultiLvlLbl val="0"/>
      </c:catAx>
      <c:valAx>
        <c:axId val="410865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120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Pclass 1</c:v>
                </c:pt>
                <c:pt idx="1">
                  <c:v>Pclass 2</c:v>
                </c:pt>
                <c:pt idx="2">
                  <c:v>Pclass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97</c:v>
                </c:pt>
                <c:pt idx="2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F-40A2-BA70-803C1C801E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Survived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Pclass 1</c:v>
                </c:pt>
                <c:pt idx="1">
                  <c:v>Pclass 2</c:v>
                </c:pt>
                <c:pt idx="2">
                  <c:v>Pclass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136</c:v>
                </c:pt>
                <c:pt idx="1">
                  <c:v>87</c:v>
                </c:pt>
                <c:pt idx="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F-40A2-BA70-803C1C801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300527"/>
        <c:axId val="409941279"/>
        <c:axId val="0"/>
      </c:bar3DChart>
      <c:catAx>
        <c:axId val="12930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9941279"/>
        <c:crosses val="autoZero"/>
        <c:auto val="1"/>
        <c:lblAlgn val="ctr"/>
        <c:lblOffset val="100"/>
        <c:noMultiLvlLbl val="0"/>
      </c:catAx>
      <c:valAx>
        <c:axId val="40994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930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890DE-A462-4493-A5A9-2409888B5730}" type="doc">
      <dgm:prSet loTypeId="urn:microsoft.com/office/officeart/2011/layout/TabList" loCatId="officeonlin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72FBE96-A85E-4D69-A53E-4DD49E361E00}">
      <dgm:prSet phldrT="[Text]" custT="1"/>
      <dgm:spPr/>
      <dgm:t>
        <a:bodyPr/>
        <a:lstStyle/>
        <a:p>
          <a:pPr rtl="1">
            <a:lnSpc>
              <a:spcPct val="150000"/>
            </a:lnSpc>
          </a:pPr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Cabin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8A2AC8E-DCA7-4DC3-87A3-3A1E2EA58DEA}" type="parTrans" cxnId="{F82AC4CB-CB45-4D9A-9570-14402A4B3728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8796F3C-95AB-4B7A-93D8-0A96A8F9B9C4}" type="sibTrans" cxnId="{F82AC4CB-CB45-4D9A-9570-14402A4B3728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209B4F1-6901-4105-89BE-A92CEB9ACD6B}">
      <dgm:prSet phldrT="[Text]" custT="1"/>
      <dgm:spPr/>
      <dgm:t>
        <a:bodyPr/>
        <a:lstStyle/>
        <a:p>
          <a:pPr rtl="1">
            <a:lnSpc>
              <a:spcPct val="150000"/>
            </a:lnSpc>
          </a:pPr>
          <a:endParaRPr lang="he-IL" sz="16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B84C675-2355-4761-AA7F-19FD557E07D3}" type="parTrans" cxnId="{2901B968-898B-414B-A360-BACFB894E8EC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0B80D54-9BAD-4546-A931-B6C726AF1CDB}" type="sibTrans" cxnId="{2901B968-898B-414B-A360-BACFB894E8EC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7E769C3-6A26-4776-954F-AD59001B6B63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77%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0AAB508-645A-4823-A9B7-D2D817030B0C}" type="parTrans" cxnId="{C00AAABB-1C08-40EB-9B92-1F7B12B2F12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23C756D-E276-4B32-A860-51C305B74206}" type="sibTrans" cxnId="{C00AAABB-1C08-40EB-9B92-1F7B12B2F12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E36EC07-49D4-4B91-8882-B862CEF929B8}">
      <dgm:prSet phldrT="[Text]" custT="1"/>
      <dgm:spPr/>
      <dgm:t>
        <a:bodyPr/>
        <a:lstStyle/>
        <a:p>
          <a:pPr rtl="1">
            <a:lnSpc>
              <a:spcPct val="150000"/>
            </a:lnSpc>
          </a:pPr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Age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521F840-E16E-4C26-9D3A-BAE7F7788D11}" type="parTrans" cxnId="{1FFB91D3-530B-4FF4-8BB1-F7111D15726D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AFADE09-3390-4692-AFB3-4B5D9BE97EF0}" type="sibTrans" cxnId="{1FFB91D3-530B-4FF4-8BB1-F7111D15726D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2312CEE-169A-4A4E-83D9-6C0289AD9591}">
      <dgm:prSet phldrT="[Text]" custT="1"/>
      <dgm:spPr/>
      <dgm:t>
        <a:bodyPr/>
        <a:lstStyle/>
        <a:p>
          <a:pPr rtl="1">
            <a:lnSpc>
              <a:spcPct val="150000"/>
            </a:lnSpc>
          </a:pPr>
          <a:endParaRPr lang="he-IL" sz="16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C7F79E0-D09F-43CB-A712-CC64A5FED3E2}" type="parTrans" cxnId="{C6688633-783F-4C8A-954D-EBFD09D41C7C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8157933-463D-45B8-AE23-77AB82D61335}" type="sibTrans" cxnId="{C6688633-783F-4C8A-954D-EBFD09D41C7C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28667FA-7ADD-416B-AE1D-C1E70434AB85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19.8%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2AA87EC7-3D02-4D4E-9D0E-79E82470D6C7}" type="parTrans" cxnId="{97E900C1-2264-44CA-AED7-03179434ACAD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9A469FE-D10A-4AFE-A2D7-2A802AB65A0C}" type="sibTrans" cxnId="{97E900C1-2264-44CA-AED7-03179434ACAD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51B0D49-2FB6-4D02-AE94-5F50B50EE8EB}">
      <dgm:prSet phldrT="[Text]" custT="1"/>
      <dgm:spPr/>
      <dgm:t>
        <a:bodyPr/>
        <a:lstStyle/>
        <a:p>
          <a:pPr rtl="1">
            <a:lnSpc>
              <a:spcPct val="150000"/>
            </a:lnSpc>
          </a:pPr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Embarked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63E6C2D-C211-4A31-8626-0089344F31B9}" type="parTrans" cxnId="{81E26F19-E732-4438-866A-7F1ED11CF182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7F980F2-A97A-4EEF-855C-0F7004406AE6}" type="sibTrans" cxnId="{81E26F19-E732-4438-866A-7F1ED11CF182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19583272-2073-400D-A278-E0BDAB8ABDDA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0.02%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40DB94E-3FBD-46DD-8D7F-AABEE60EF238}" type="parTrans" cxnId="{2AC417CA-3C2F-4FD7-8918-3D1DEE4FBB0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5A9AFAB-7BCD-4056-B0AA-B78B02389933}" type="sibTrans" cxnId="{2AC417CA-3C2F-4FD7-8918-3D1DEE4FBB0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4C82F32-672F-4842-870E-EDF8891CFE52}">
      <dgm:prSet phldrT="[Text]" custT="1"/>
      <dgm:spPr/>
      <dgm:t>
        <a:bodyPr/>
        <a:lstStyle/>
        <a:p>
          <a:pPr rtl="1">
            <a:lnSpc>
              <a:spcPct val="150000"/>
            </a:lnSpc>
          </a:pPr>
          <a:endParaRPr lang="he-IL" sz="16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A29727B-E548-4FE1-B694-D9F32D325FC8}" type="sibTrans" cxnId="{2642C71B-87E0-480F-9B1F-8B04A8F6E006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67B3723-8BB9-415F-A0E9-342BAC22EDDE}" type="parTrans" cxnId="{2642C71B-87E0-480F-9B1F-8B04A8F6E006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51CDFF3-F795-49D5-BD0C-14EE34D5E1B6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0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AE60CA9-DFDD-4D8B-BB54-8D105810FD20}" type="parTrans" cxnId="{09D85079-083D-428B-AA59-2861ADBD67D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C101E5D-3331-4746-AF25-D96738AFBEF5}" type="sibTrans" cxnId="{09D85079-083D-428B-AA59-2861ADBD67D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2D93A8D1-36C2-4214-BE86-AFA399300AB9}">
      <dgm:prSet phldrT="[Text]" custT="1"/>
      <dgm:spPr/>
      <dgm:t>
        <a:bodyPr/>
        <a:lstStyle/>
        <a:p>
          <a:pPr rtl="1">
            <a:lnSpc>
              <a:spcPct val="150000"/>
            </a:lnSpc>
          </a:pPr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Fare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8A55413-9306-40EC-850E-AF6864657FFC}" type="parTrans" cxnId="{F59D164C-5ABC-4358-9CC5-1A988D69A98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C593883-7FC6-45F7-8964-B03D815C2103}" type="sibTrans" cxnId="{F59D164C-5ABC-4358-9CC5-1A988D69A980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92900C4-6C2C-4552-9A83-105EC46F758F}">
      <dgm:prSet phldrT="[Text]" custT="1"/>
      <dgm:spPr/>
      <dgm:t>
        <a:bodyPr/>
        <a:lstStyle/>
        <a:p>
          <a:pPr rtl="1">
            <a:lnSpc>
              <a:spcPct val="150000"/>
            </a:lnSpc>
          </a:pPr>
          <a:endParaRPr lang="he-IL" sz="16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76E487F-5D1F-4307-9CB1-7E04218664E1}" type="parTrans" cxnId="{F3A1F7C0-4554-4A34-BB9D-685E90F231DE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0CDC6DC-BD06-4C30-925B-0875045656EB}" type="sibTrans" cxnId="{F3A1F7C0-4554-4A34-BB9D-685E90F231DE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630F687-61FF-4AD5-B51B-3E4B15C6C68C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78%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4F16A0B-E2FF-49A8-994D-AB4681693609}" type="parTrans" cxnId="{B622D7C1-BD12-4EC9-ACD6-E3A69554C4AF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18E96E57-9BC8-4095-9837-38793DC63A2D}" type="sibTrans" cxnId="{B622D7C1-BD12-4EC9-ACD6-E3A69554C4AF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2077E213-90F3-4A31-B921-DE197279A549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20.57%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40D439C-BC5F-43F2-8782-07655DCD99B8}" type="parTrans" cxnId="{307D6729-8A70-440B-B3A2-563AE7331F0B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205BF631-BD13-4A8B-B78E-B40BC53FF3CD}" type="sibTrans" cxnId="{307D6729-8A70-440B-B3A2-563AE7331F0B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F27CADAE-D158-4980-8C8B-465D4FBC7328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0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BD28ECA-A651-42F4-BC5F-80D5710B1F1C}" type="parTrans" cxnId="{37578C99-3480-4CCF-ADDB-0F4CADC58E8B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FFDF2C40-89BA-4678-8202-AB1D66C73406}" type="sibTrans" cxnId="{37578C99-3480-4CCF-ADDB-0F4CADC58E8B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3C5CA805-5D81-4F1C-9127-92D11E17F3EA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100" b="1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dirty="0">
              <a:latin typeface="Gisha" panose="020B0502040204020203" pitchFamily="34" charset="-79"/>
              <a:cs typeface="Gisha" panose="020B0502040204020203" pitchFamily="34" charset="-79"/>
            </a:rPr>
            <a:t>0.24% missing values.</a:t>
          </a:r>
          <a:endParaRPr lang="he-IL" sz="11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5DEF984-3E5A-4187-A978-89C5C5A6487B}" type="parTrans" cxnId="{C2E85192-242B-4121-82D0-13F9E61D7E24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9D4A49E2-F2B3-486A-A137-45F18A4F011A}" type="sibTrans" cxnId="{C2E85192-242B-4121-82D0-13F9E61D7E24}">
      <dgm:prSet/>
      <dgm:spPr/>
      <dgm:t>
        <a:bodyPr/>
        <a:lstStyle/>
        <a:p>
          <a:pPr rtl="1">
            <a:lnSpc>
              <a:spcPct val="150000"/>
            </a:lnSpc>
          </a:pPr>
          <a:endParaRPr lang="he-IL" sz="2400"/>
        </a:p>
      </dgm:t>
    </dgm:pt>
    <dgm:pt modelId="{C5C4A8DF-C9B2-40B8-AAE4-CDA6ABC56A32}" type="pres">
      <dgm:prSet presAssocID="{3D8890DE-A462-4493-A5A9-2409888B573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0CD322-89A9-4BE3-A024-A27984485D43}" type="pres">
      <dgm:prSet presAssocID="{472FBE96-A85E-4D69-A53E-4DD49E361E00}" presName="composite" presStyleCnt="0"/>
      <dgm:spPr/>
    </dgm:pt>
    <dgm:pt modelId="{1012CF3D-8593-4325-91A6-F1BACF7C2D18}" type="pres">
      <dgm:prSet presAssocID="{472FBE96-A85E-4D69-A53E-4DD49E361E00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8E5A4CA2-11EB-46DE-8929-CC5490F3778F}" type="pres">
      <dgm:prSet presAssocID="{472FBE96-A85E-4D69-A53E-4DD49E361E0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7561CC12-95B0-4A16-891B-235347200E50}" type="pres">
      <dgm:prSet presAssocID="{472FBE96-A85E-4D69-A53E-4DD49E361E00}" presName="Accent" presStyleLbl="parChTrans1D1" presStyleIdx="0" presStyleCnt="4"/>
      <dgm:spPr/>
    </dgm:pt>
    <dgm:pt modelId="{FC401BB4-4E86-40A2-AC44-F45908F81BEC}" type="pres">
      <dgm:prSet presAssocID="{472FBE96-A85E-4D69-A53E-4DD49E361E00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F1BC7D40-9D58-44B7-B79C-22FE56F01643}" type="pres">
      <dgm:prSet presAssocID="{48796F3C-95AB-4B7A-93D8-0A96A8F9B9C4}" presName="sibTrans" presStyleCnt="0"/>
      <dgm:spPr/>
    </dgm:pt>
    <dgm:pt modelId="{B0220D87-77FD-415F-8B1A-EF9CFE1CBEF1}" type="pres">
      <dgm:prSet presAssocID="{CE36EC07-49D4-4B91-8882-B862CEF929B8}" presName="composite" presStyleCnt="0"/>
      <dgm:spPr/>
    </dgm:pt>
    <dgm:pt modelId="{2B9D94E1-42F5-48E4-8648-0674712BA75A}" type="pres">
      <dgm:prSet presAssocID="{CE36EC07-49D4-4B91-8882-B862CEF929B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41E1BF2-1FC7-4D57-82F8-B87872FC1DAF}" type="pres">
      <dgm:prSet presAssocID="{CE36EC07-49D4-4B91-8882-B862CEF929B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4793A672-98DF-4322-97B1-40E67A770F86}" type="pres">
      <dgm:prSet presAssocID="{CE36EC07-49D4-4B91-8882-B862CEF929B8}" presName="Accent" presStyleLbl="parChTrans1D1" presStyleIdx="1" presStyleCnt="4"/>
      <dgm:spPr/>
    </dgm:pt>
    <dgm:pt modelId="{F0828F08-2AF0-4061-AAB4-A2F9B0F4C18D}" type="pres">
      <dgm:prSet presAssocID="{CE36EC07-49D4-4B91-8882-B862CEF929B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B99C41C2-B868-46FB-9B15-D8B15CD8EF02}" type="pres">
      <dgm:prSet presAssocID="{9AFADE09-3390-4692-AFB3-4B5D9BE97EF0}" presName="sibTrans" presStyleCnt="0"/>
      <dgm:spPr/>
    </dgm:pt>
    <dgm:pt modelId="{0BD14FE5-A599-42FB-A5CD-E6FDDE9CAF74}" type="pres">
      <dgm:prSet presAssocID="{F51B0D49-2FB6-4D02-AE94-5F50B50EE8EB}" presName="composite" presStyleCnt="0"/>
      <dgm:spPr/>
    </dgm:pt>
    <dgm:pt modelId="{F9C9AEC8-AE01-493D-8921-B495D721BE19}" type="pres">
      <dgm:prSet presAssocID="{F51B0D49-2FB6-4D02-AE94-5F50B50EE8EB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6AC6A67B-02F4-4A0F-A80B-FE333ED8AC28}" type="pres">
      <dgm:prSet presAssocID="{F51B0D49-2FB6-4D02-AE94-5F50B50EE8EB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D6DF243A-AB09-4C9F-9D76-E01DCB651627}" type="pres">
      <dgm:prSet presAssocID="{F51B0D49-2FB6-4D02-AE94-5F50B50EE8EB}" presName="Accent" presStyleLbl="parChTrans1D1" presStyleIdx="2" presStyleCnt="4"/>
      <dgm:spPr/>
    </dgm:pt>
    <dgm:pt modelId="{8E7BDDC4-EDEA-4508-9C41-1C247191AC86}" type="pres">
      <dgm:prSet presAssocID="{F51B0D49-2FB6-4D02-AE94-5F50B50EE8EB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B22E38DE-59EF-4652-A487-0D2C10C082E1}" type="pres">
      <dgm:prSet presAssocID="{47F980F2-A97A-4EEF-855C-0F7004406AE6}" presName="sibTrans" presStyleCnt="0"/>
      <dgm:spPr/>
    </dgm:pt>
    <dgm:pt modelId="{B54AF1E5-349C-4C44-85D3-ABA110F2B258}" type="pres">
      <dgm:prSet presAssocID="{2D93A8D1-36C2-4214-BE86-AFA399300AB9}" presName="composite" presStyleCnt="0"/>
      <dgm:spPr/>
    </dgm:pt>
    <dgm:pt modelId="{2D6CE976-AF80-40A3-AE4A-E32A5D419DF5}" type="pres">
      <dgm:prSet presAssocID="{2D93A8D1-36C2-4214-BE86-AFA399300AB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8AB7EA8-9721-472B-A05A-366822DE44D3}" type="pres">
      <dgm:prSet presAssocID="{2D93A8D1-36C2-4214-BE86-AFA399300AB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CEE09737-CDCF-4CAB-B068-84FF4FB59CD3}" type="pres">
      <dgm:prSet presAssocID="{2D93A8D1-36C2-4214-BE86-AFA399300AB9}" presName="Accent" presStyleLbl="parChTrans1D1" presStyleIdx="3" presStyleCnt="4"/>
      <dgm:spPr/>
    </dgm:pt>
    <dgm:pt modelId="{08AFD234-4651-483C-9108-CBF344AE6CEA}" type="pres">
      <dgm:prSet presAssocID="{2D93A8D1-36C2-4214-BE86-AFA399300AB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1E26F19-E732-4438-866A-7F1ED11CF182}" srcId="{3D8890DE-A462-4493-A5A9-2409888B5730}" destId="{F51B0D49-2FB6-4D02-AE94-5F50B50EE8EB}" srcOrd="2" destOrd="0" parTransId="{A63E6C2D-C211-4A31-8626-0089344F31B9}" sibTransId="{47F980F2-A97A-4EEF-855C-0F7004406AE6}"/>
    <dgm:cxn modelId="{2642C71B-87E0-480F-9B1F-8B04A8F6E006}" srcId="{F51B0D49-2FB6-4D02-AE94-5F50B50EE8EB}" destId="{74C82F32-672F-4842-870E-EDF8891CFE52}" srcOrd="0" destOrd="0" parTransId="{067B3723-8BB9-415F-A0E9-342BAC22EDDE}" sibTransId="{FA29727B-E548-4FE1-B694-D9F32D325FC8}"/>
    <dgm:cxn modelId="{EF33FF1E-9295-43C1-AB5B-96DDC23D7B5A}" type="presOf" srcId="{472FBE96-A85E-4D69-A53E-4DD49E361E00}" destId="{8E5A4CA2-11EB-46DE-8929-CC5490F3778F}" srcOrd="0" destOrd="0" presId="urn:microsoft.com/office/officeart/2011/layout/TabList"/>
    <dgm:cxn modelId="{307D6729-8A70-440B-B3A2-563AE7331F0B}" srcId="{CE36EC07-49D4-4B91-8882-B862CEF929B8}" destId="{2077E213-90F3-4A31-B921-DE197279A549}" srcOrd="2" destOrd="0" parTransId="{440D439C-BC5F-43F2-8782-07655DCD99B8}" sibTransId="{205BF631-BD13-4A8B-B78E-B40BC53FF3CD}"/>
    <dgm:cxn modelId="{C6688633-783F-4C8A-954D-EBFD09D41C7C}" srcId="{CE36EC07-49D4-4B91-8882-B862CEF929B8}" destId="{62312CEE-169A-4A4E-83D9-6C0289AD9591}" srcOrd="0" destOrd="0" parTransId="{DC7F79E0-D09F-43CB-A712-CC64A5FED3E2}" sibTransId="{C8157933-463D-45B8-AE23-77AB82D61335}"/>
    <dgm:cxn modelId="{C4BE6535-5D78-4A70-BD4F-C278E17BA3D7}" type="presOf" srcId="{9630F687-61FF-4AD5-B51B-3E4B15C6C68C}" destId="{FC401BB4-4E86-40A2-AC44-F45908F81BEC}" srcOrd="0" destOrd="1" presId="urn:microsoft.com/office/officeart/2011/layout/TabList"/>
    <dgm:cxn modelId="{9BE2433B-DA04-4708-A896-59273FAB6340}" type="presOf" srcId="{F27CADAE-D158-4980-8C8B-465D4FBC7328}" destId="{8E7BDDC4-EDEA-4508-9C41-1C247191AC86}" srcOrd="0" destOrd="1" presId="urn:microsoft.com/office/officeart/2011/layout/TabList"/>
    <dgm:cxn modelId="{84781041-CB9B-4428-A516-DDFCC7C205B1}" type="presOf" srcId="{3C5CA805-5D81-4F1C-9127-92D11E17F3EA}" destId="{08AFD234-4651-483C-9108-CBF344AE6CEA}" srcOrd="0" destOrd="1" presId="urn:microsoft.com/office/officeart/2011/layout/TabList"/>
    <dgm:cxn modelId="{AD3F9B47-AC70-4760-B638-108CFD26D9F3}" type="presOf" srcId="{492900C4-6C2C-4552-9A83-105EC46F758F}" destId="{2D6CE976-AF80-40A3-AE4A-E32A5D419DF5}" srcOrd="0" destOrd="0" presId="urn:microsoft.com/office/officeart/2011/layout/TabList"/>
    <dgm:cxn modelId="{9B7DB148-476D-495D-996F-1E3E2A7FA7C2}" type="presOf" srcId="{D51CDFF3-F795-49D5-BD0C-14EE34D5E1B6}" destId="{08AFD234-4651-483C-9108-CBF344AE6CEA}" srcOrd="0" destOrd="0" presId="urn:microsoft.com/office/officeart/2011/layout/TabList"/>
    <dgm:cxn modelId="{2901B968-898B-414B-A360-BACFB894E8EC}" srcId="{472FBE96-A85E-4D69-A53E-4DD49E361E00}" destId="{6209B4F1-6901-4105-89BE-A92CEB9ACD6B}" srcOrd="0" destOrd="0" parTransId="{DB84C675-2355-4761-AA7F-19FD557E07D3}" sibTransId="{C0B80D54-9BAD-4546-A931-B6C726AF1CDB}"/>
    <dgm:cxn modelId="{07F5766A-BEC6-4EBA-BDD5-AA1262D1E257}" type="presOf" srcId="{87E769C3-6A26-4776-954F-AD59001B6B63}" destId="{FC401BB4-4E86-40A2-AC44-F45908F81BEC}" srcOrd="0" destOrd="0" presId="urn:microsoft.com/office/officeart/2011/layout/TabList"/>
    <dgm:cxn modelId="{F59D164C-5ABC-4358-9CC5-1A988D69A980}" srcId="{3D8890DE-A462-4493-A5A9-2409888B5730}" destId="{2D93A8D1-36C2-4214-BE86-AFA399300AB9}" srcOrd="3" destOrd="0" parTransId="{A8A55413-9306-40EC-850E-AF6864657FFC}" sibTransId="{9C593883-7FC6-45F7-8964-B03D815C2103}"/>
    <dgm:cxn modelId="{D0C90751-9D2E-44C5-91B8-1ACB28795FC6}" type="presOf" srcId="{74C82F32-672F-4842-870E-EDF8891CFE52}" destId="{F9C9AEC8-AE01-493D-8921-B495D721BE19}" srcOrd="0" destOrd="0" presId="urn:microsoft.com/office/officeart/2011/layout/TabList"/>
    <dgm:cxn modelId="{44821773-F861-4D16-8683-7AF7C34FEB52}" type="presOf" srcId="{A28667FA-7ADD-416B-AE1D-C1E70434AB85}" destId="{F0828F08-2AF0-4061-AAB4-A2F9B0F4C18D}" srcOrd="0" destOrd="0" presId="urn:microsoft.com/office/officeart/2011/layout/TabList"/>
    <dgm:cxn modelId="{09D85079-083D-428B-AA59-2861ADBD67D0}" srcId="{2D93A8D1-36C2-4214-BE86-AFA399300AB9}" destId="{D51CDFF3-F795-49D5-BD0C-14EE34D5E1B6}" srcOrd="1" destOrd="0" parTransId="{AAE60CA9-DFDD-4D8B-BB54-8D105810FD20}" sibTransId="{9C101E5D-3331-4746-AF25-D96738AFBEF5}"/>
    <dgm:cxn modelId="{4E5CDC8D-DF51-443F-9D18-3339D7DAE5E7}" type="presOf" srcId="{62312CEE-169A-4A4E-83D9-6C0289AD9591}" destId="{2B9D94E1-42F5-48E4-8648-0674712BA75A}" srcOrd="0" destOrd="0" presId="urn:microsoft.com/office/officeart/2011/layout/TabList"/>
    <dgm:cxn modelId="{A87B8E91-1C65-46FD-BB66-CBEC185D7197}" type="presOf" srcId="{CE36EC07-49D4-4B91-8882-B862CEF929B8}" destId="{E41E1BF2-1FC7-4D57-82F8-B87872FC1DAF}" srcOrd="0" destOrd="0" presId="urn:microsoft.com/office/officeart/2011/layout/TabList"/>
    <dgm:cxn modelId="{C2E85192-242B-4121-82D0-13F9E61D7E24}" srcId="{2D93A8D1-36C2-4214-BE86-AFA399300AB9}" destId="{3C5CA805-5D81-4F1C-9127-92D11E17F3EA}" srcOrd="2" destOrd="0" parTransId="{65DEF984-3E5A-4187-A978-89C5C5A6487B}" sibTransId="{9D4A49E2-F2B3-486A-A137-45F18A4F011A}"/>
    <dgm:cxn modelId="{37578C99-3480-4CCF-ADDB-0F4CADC58E8B}" srcId="{F51B0D49-2FB6-4D02-AE94-5F50B50EE8EB}" destId="{F27CADAE-D158-4980-8C8B-465D4FBC7328}" srcOrd="2" destOrd="0" parTransId="{6BD28ECA-A651-42F4-BC5F-80D5710B1F1C}" sibTransId="{FFDF2C40-89BA-4678-8202-AB1D66C73406}"/>
    <dgm:cxn modelId="{29FB7DA9-0F92-4A1E-AD36-39F02892509C}" type="presOf" srcId="{2D93A8D1-36C2-4214-BE86-AFA399300AB9}" destId="{98AB7EA8-9721-472B-A05A-366822DE44D3}" srcOrd="0" destOrd="0" presId="urn:microsoft.com/office/officeart/2011/layout/TabList"/>
    <dgm:cxn modelId="{F40287B2-3184-446E-956C-C59DB2A21E7A}" type="presOf" srcId="{F51B0D49-2FB6-4D02-AE94-5F50B50EE8EB}" destId="{6AC6A67B-02F4-4A0F-A80B-FE333ED8AC28}" srcOrd="0" destOrd="0" presId="urn:microsoft.com/office/officeart/2011/layout/TabList"/>
    <dgm:cxn modelId="{F7E5B6B2-F56F-4DD8-98F1-1A01AD211AA9}" type="presOf" srcId="{6209B4F1-6901-4105-89BE-A92CEB9ACD6B}" destId="{1012CF3D-8593-4325-91A6-F1BACF7C2D18}" srcOrd="0" destOrd="0" presId="urn:microsoft.com/office/officeart/2011/layout/TabList"/>
    <dgm:cxn modelId="{C00AAABB-1C08-40EB-9B92-1F7B12B2F120}" srcId="{472FBE96-A85E-4D69-A53E-4DD49E361E00}" destId="{87E769C3-6A26-4776-954F-AD59001B6B63}" srcOrd="1" destOrd="0" parTransId="{70AAB508-645A-4823-A9B7-D2D817030B0C}" sibTransId="{023C756D-E276-4B32-A860-51C305B74206}"/>
    <dgm:cxn modelId="{F3A1F7C0-4554-4A34-BB9D-685E90F231DE}" srcId="{2D93A8D1-36C2-4214-BE86-AFA399300AB9}" destId="{492900C4-6C2C-4552-9A83-105EC46F758F}" srcOrd="0" destOrd="0" parTransId="{376E487F-5D1F-4307-9CB1-7E04218664E1}" sibTransId="{60CDC6DC-BD06-4C30-925B-0875045656EB}"/>
    <dgm:cxn modelId="{97E900C1-2264-44CA-AED7-03179434ACAD}" srcId="{CE36EC07-49D4-4B91-8882-B862CEF929B8}" destId="{A28667FA-7ADD-416B-AE1D-C1E70434AB85}" srcOrd="1" destOrd="0" parTransId="{2AA87EC7-3D02-4D4E-9D0E-79E82470D6C7}" sibTransId="{09A469FE-D10A-4AFE-A2D7-2A802AB65A0C}"/>
    <dgm:cxn modelId="{B622D7C1-BD12-4EC9-ACD6-E3A69554C4AF}" srcId="{472FBE96-A85E-4D69-A53E-4DD49E361E00}" destId="{9630F687-61FF-4AD5-B51B-3E4B15C6C68C}" srcOrd="2" destOrd="0" parTransId="{84F16A0B-E2FF-49A8-994D-AB4681693609}" sibTransId="{18E96E57-9BC8-4095-9837-38793DC63A2D}"/>
    <dgm:cxn modelId="{2AC417CA-3C2F-4FD7-8918-3D1DEE4FBB00}" srcId="{F51B0D49-2FB6-4D02-AE94-5F50B50EE8EB}" destId="{19583272-2073-400D-A278-E0BDAB8ABDDA}" srcOrd="1" destOrd="0" parTransId="{740DB94E-3FBD-46DD-8D7F-AABEE60EF238}" sibTransId="{45A9AFAB-7BCD-4056-B0AA-B78B02389933}"/>
    <dgm:cxn modelId="{F82AC4CB-CB45-4D9A-9570-14402A4B3728}" srcId="{3D8890DE-A462-4493-A5A9-2409888B5730}" destId="{472FBE96-A85E-4D69-A53E-4DD49E361E00}" srcOrd="0" destOrd="0" parTransId="{78A2AC8E-DCA7-4DC3-87A3-3A1E2EA58DEA}" sibTransId="{48796F3C-95AB-4B7A-93D8-0A96A8F9B9C4}"/>
    <dgm:cxn modelId="{1FFB91D3-530B-4FF4-8BB1-F7111D15726D}" srcId="{3D8890DE-A462-4493-A5A9-2409888B5730}" destId="{CE36EC07-49D4-4B91-8882-B862CEF929B8}" srcOrd="1" destOrd="0" parTransId="{E521F840-E16E-4C26-9D3A-BAE7F7788D11}" sibTransId="{9AFADE09-3390-4692-AFB3-4B5D9BE97EF0}"/>
    <dgm:cxn modelId="{0434F2DC-9D18-4D4F-9D19-0F3747D289F0}" type="presOf" srcId="{2077E213-90F3-4A31-B921-DE197279A549}" destId="{F0828F08-2AF0-4061-AAB4-A2F9B0F4C18D}" srcOrd="0" destOrd="1" presId="urn:microsoft.com/office/officeart/2011/layout/TabList"/>
    <dgm:cxn modelId="{6E2064EB-0F82-42D6-AE66-1650FD09B713}" type="presOf" srcId="{19583272-2073-400D-A278-E0BDAB8ABDDA}" destId="{8E7BDDC4-EDEA-4508-9C41-1C247191AC86}" srcOrd="0" destOrd="0" presId="urn:microsoft.com/office/officeart/2011/layout/TabList"/>
    <dgm:cxn modelId="{3982E2ED-02CD-48E0-B375-931CC187125C}" type="presOf" srcId="{3D8890DE-A462-4493-A5A9-2409888B5730}" destId="{C5C4A8DF-C9B2-40B8-AAE4-CDA6ABC56A32}" srcOrd="0" destOrd="0" presId="urn:microsoft.com/office/officeart/2011/layout/TabList"/>
    <dgm:cxn modelId="{016751B8-9937-46AC-884E-7AA4A661D6D6}" type="presParOf" srcId="{C5C4A8DF-C9B2-40B8-AAE4-CDA6ABC56A32}" destId="{F30CD322-89A9-4BE3-A024-A27984485D43}" srcOrd="0" destOrd="0" presId="urn:microsoft.com/office/officeart/2011/layout/TabList"/>
    <dgm:cxn modelId="{3A8E19B3-A312-4BE6-A995-A15971977A26}" type="presParOf" srcId="{F30CD322-89A9-4BE3-A024-A27984485D43}" destId="{1012CF3D-8593-4325-91A6-F1BACF7C2D18}" srcOrd="0" destOrd="0" presId="urn:microsoft.com/office/officeart/2011/layout/TabList"/>
    <dgm:cxn modelId="{FA228FFC-9789-4F0D-A90C-750D6A523CEB}" type="presParOf" srcId="{F30CD322-89A9-4BE3-A024-A27984485D43}" destId="{8E5A4CA2-11EB-46DE-8929-CC5490F3778F}" srcOrd="1" destOrd="0" presId="urn:microsoft.com/office/officeart/2011/layout/TabList"/>
    <dgm:cxn modelId="{982F9561-D0B2-4D41-B804-C48A5FFEA3F7}" type="presParOf" srcId="{F30CD322-89A9-4BE3-A024-A27984485D43}" destId="{7561CC12-95B0-4A16-891B-235347200E50}" srcOrd="2" destOrd="0" presId="urn:microsoft.com/office/officeart/2011/layout/TabList"/>
    <dgm:cxn modelId="{D912C380-45E3-4225-94D5-244570D6F6E1}" type="presParOf" srcId="{C5C4A8DF-C9B2-40B8-AAE4-CDA6ABC56A32}" destId="{FC401BB4-4E86-40A2-AC44-F45908F81BEC}" srcOrd="1" destOrd="0" presId="urn:microsoft.com/office/officeart/2011/layout/TabList"/>
    <dgm:cxn modelId="{BB54108E-155C-410C-B99D-90E87421C47C}" type="presParOf" srcId="{C5C4A8DF-C9B2-40B8-AAE4-CDA6ABC56A32}" destId="{F1BC7D40-9D58-44B7-B79C-22FE56F01643}" srcOrd="2" destOrd="0" presId="urn:microsoft.com/office/officeart/2011/layout/TabList"/>
    <dgm:cxn modelId="{93B63F94-8147-42DB-ACEF-71A88635CEE9}" type="presParOf" srcId="{C5C4A8DF-C9B2-40B8-AAE4-CDA6ABC56A32}" destId="{B0220D87-77FD-415F-8B1A-EF9CFE1CBEF1}" srcOrd="3" destOrd="0" presId="urn:microsoft.com/office/officeart/2011/layout/TabList"/>
    <dgm:cxn modelId="{E16BC141-B9FF-45D1-A9D4-E1B24110915C}" type="presParOf" srcId="{B0220D87-77FD-415F-8B1A-EF9CFE1CBEF1}" destId="{2B9D94E1-42F5-48E4-8648-0674712BA75A}" srcOrd="0" destOrd="0" presId="urn:microsoft.com/office/officeart/2011/layout/TabList"/>
    <dgm:cxn modelId="{099EC064-5DA9-47E4-86B5-51A7C615CB9D}" type="presParOf" srcId="{B0220D87-77FD-415F-8B1A-EF9CFE1CBEF1}" destId="{E41E1BF2-1FC7-4D57-82F8-B87872FC1DAF}" srcOrd="1" destOrd="0" presId="urn:microsoft.com/office/officeart/2011/layout/TabList"/>
    <dgm:cxn modelId="{AD6EB735-2E28-4BF3-8AC1-E2647F204E83}" type="presParOf" srcId="{B0220D87-77FD-415F-8B1A-EF9CFE1CBEF1}" destId="{4793A672-98DF-4322-97B1-40E67A770F86}" srcOrd="2" destOrd="0" presId="urn:microsoft.com/office/officeart/2011/layout/TabList"/>
    <dgm:cxn modelId="{5D1649C2-C45B-415A-95A8-42E2321DEE00}" type="presParOf" srcId="{C5C4A8DF-C9B2-40B8-AAE4-CDA6ABC56A32}" destId="{F0828F08-2AF0-4061-AAB4-A2F9B0F4C18D}" srcOrd="4" destOrd="0" presId="urn:microsoft.com/office/officeart/2011/layout/TabList"/>
    <dgm:cxn modelId="{7C3553D6-B764-42B9-A68D-A274A36FC381}" type="presParOf" srcId="{C5C4A8DF-C9B2-40B8-AAE4-CDA6ABC56A32}" destId="{B99C41C2-B868-46FB-9B15-D8B15CD8EF02}" srcOrd="5" destOrd="0" presId="urn:microsoft.com/office/officeart/2011/layout/TabList"/>
    <dgm:cxn modelId="{42E5FFB5-0C45-44F8-A76A-42C22365084D}" type="presParOf" srcId="{C5C4A8DF-C9B2-40B8-AAE4-CDA6ABC56A32}" destId="{0BD14FE5-A599-42FB-A5CD-E6FDDE9CAF74}" srcOrd="6" destOrd="0" presId="urn:microsoft.com/office/officeart/2011/layout/TabList"/>
    <dgm:cxn modelId="{B10EFFE9-1039-40D8-85D2-A97E430143F9}" type="presParOf" srcId="{0BD14FE5-A599-42FB-A5CD-E6FDDE9CAF74}" destId="{F9C9AEC8-AE01-493D-8921-B495D721BE19}" srcOrd="0" destOrd="0" presId="urn:microsoft.com/office/officeart/2011/layout/TabList"/>
    <dgm:cxn modelId="{02853B52-A36A-4512-B9F7-5DCFFA040E76}" type="presParOf" srcId="{0BD14FE5-A599-42FB-A5CD-E6FDDE9CAF74}" destId="{6AC6A67B-02F4-4A0F-A80B-FE333ED8AC28}" srcOrd="1" destOrd="0" presId="urn:microsoft.com/office/officeart/2011/layout/TabList"/>
    <dgm:cxn modelId="{7A910A48-D896-4CF8-B7F1-0667CA831F23}" type="presParOf" srcId="{0BD14FE5-A599-42FB-A5CD-E6FDDE9CAF74}" destId="{D6DF243A-AB09-4C9F-9D76-E01DCB651627}" srcOrd="2" destOrd="0" presId="urn:microsoft.com/office/officeart/2011/layout/TabList"/>
    <dgm:cxn modelId="{7F72C0A7-2D12-400C-B833-DF07D5AEE4A6}" type="presParOf" srcId="{C5C4A8DF-C9B2-40B8-AAE4-CDA6ABC56A32}" destId="{8E7BDDC4-EDEA-4508-9C41-1C247191AC86}" srcOrd="7" destOrd="0" presId="urn:microsoft.com/office/officeart/2011/layout/TabList"/>
    <dgm:cxn modelId="{8CD54120-FBF0-4C96-92EC-B90C816EE81D}" type="presParOf" srcId="{C5C4A8DF-C9B2-40B8-AAE4-CDA6ABC56A32}" destId="{B22E38DE-59EF-4652-A487-0D2C10C082E1}" srcOrd="8" destOrd="0" presId="urn:microsoft.com/office/officeart/2011/layout/TabList"/>
    <dgm:cxn modelId="{7F651F7C-635F-4129-AAD0-1DE80DAB0BC2}" type="presParOf" srcId="{C5C4A8DF-C9B2-40B8-AAE4-CDA6ABC56A32}" destId="{B54AF1E5-349C-4C44-85D3-ABA110F2B258}" srcOrd="9" destOrd="0" presId="urn:microsoft.com/office/officeart/2011/layout/TabList"/>
    <dgm:cxn modelId="{B06DD409-721E-422A-A363-9A1FFE2963E6}" type="presParOf" srcId="{B54AF1E5-349C-4C44-85D3-ABA110F2B258}" destId="{2D6CE976-AF80-40A3-AE4A-E32A5D419DF5}" srcOrd="0" destOrd="0" presId="urn:microsoft.com/office/officeart/2011/layout/TabList"/>
    <dgm:cxn modelId="{9C200C27-8B75-429F-8DB7-1CF9190BB843}" type="presParOf" srcId="{B54AF1E5-349C-4C44-85D3-ABA110F2B258}" destId="{98AB7EA8-9721-472B-A05A-366822DE44D3}" srcOrd="1" destOrd="0" presId="urn:microsoft.com/office/officeart/2011/layout/TabList"/>
    <dgm:cxn modelId="{4526DF3F-CB46-40EE-A101-8EF8CF86C9A1}" type="presParOf" srcId="{B54AF1E5-349C-4C44-85D3-ABA110F2B258}" destId="{CEE09737-CDCF-4CAB-B068-84FF4FB59CD3}" srcOrd="2" destOrd="0" presId="urn:microsoft.com/office/officeart/2011/layout/TabList"/>
    <dgm:cxn modelId="{07E8F98D-01C2-4434-AB42-E715114EB48E}" type="presParOf" srcId="{C5C4A8DF-C9B2-40B8-AAE4-CDA6ABC56A32}" destId="{08AFD234-4651-483C-9108-CBF344AE6CEA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5E703-32DA-45BC-B045-C1B40B5339D3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70C4A0EC-C31E-4F38-A4CE-DECD4A48C2E1}">
      <dgm:prSet phldrT="[Text]"/>
      <dgm:spPr/>
      <dgm:t>
        <a:bodyPr/>
        <a:lstStyle/>
        <a:p>
          <a:pPr rtl="1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High Correlation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B01D344-3691-484C-B2E8-88A474BFC2AE}" type="parTrans" cxnId="{D1B5CA5D-79D9-40A7-8841-7AF5EB7D7456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B3899A41-E075-41F7-ACF3-B88B98D484A4}" type="sibTrans" cxnId="{D1B5CA5D-79D9-40A7-8841-7AF5EB7D7456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749DAE5-2FCA-4EEF-9B4F-01328D8E698F}">
      <dgm:prSet phldrT="[Text]"/>
      <dgm:spPr/>
      <dgm:t>
        <a:bodyPr/>
        <a:lstStyle/>
        <a:p>
          <a:pPr rtl="0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Parch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9140A4E-229E-4625-B7D6-FE80098A598C}" type="parTrans" cxnId="{7F560C7C-F544-49F2-948F-9328B770DA42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A6F8CA4-3007-4850-87DB-CEA99833309C}" type="sibTrans" cxnId="{7F560C7C-F544-49F2-948F-9328B770DA42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1DED3DE-BF9A-4D0E-AE3D-20448623E25A}">
      <dgm:prSet phldrT="[Text]"/>
      <dgm:spPr/>
      <dgm:t>
        <a:bodyPr/>
        <a:lstStyle/>
        <a:p>
          <a:pPr rtl="0"/>
          <a:r>
            <a:rPr lang="en-US" b="1" dirty="0" err="1">
              <a:latin typeface="Gisha" panose="020B0502040204020203" pitchFamily="34" charset="-79"/>
              <a:cs typeface="Gisha" panose="020B0502040204020203" pitchFamily="34" charset="-79"/>
            </a:rPr>
            <a:t>SibSp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666866D-7A1C-460A-8DFF-348E91A75ED9}" type="parTrans" cxnId="{2A5B016B-783A-46FC-AC1B-F93906B6AF32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29D73B37-5C1F-4BC9-93E7-409BF06CEE77}" type="sibTrans" cxnId="{2A5B016B-783A-46FC-AC1B-F93906B6AF32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E63B26D-35C2-434B-A7C5-918592EA929D}">
      <dgm:prSet phldrT="[Text]"/>
      <dgm:spPr/>
      <dgm:t>
        <a:bodyPr/>
        <a:lstStyle/>
        <a:p>
          <a:pPr rtl="1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New Feature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D7BCFCA-DF53-4D04-8279-7A92FC1194BA}" type="parTrans" cxnId="{D9D5E24B-F1C9-44FE-A6B8-17807C75C985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67EC207-233C-44B6-A5C7-9420CA981E00}" type="sibTrans" cxnId="{D9D5E24B-F1C9-44FE-A6B8-17807C75C985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5924F68-7EAA-4671-8F29-30C1252DBEA3}">
      <dgm:prSet phldrT="[Text]"/>
      <dgm:spPr/>
      <dgm:t>
        <a:bodyPr/>
        <a:lstStyle/>
        <a:p>
          <a:pPr rtl="0"/>
          <a:r>
            <a:rPr lang="en-US" b="1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87D90ED-6842-499A-9634-3CF2612D790D}" type="parTrans" cxnId="{6C5CAB25-2E8F-4B1A-8542-8FAA6331722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826BF78-3783-4494-BAD9-9DEC45BF1E90}" type="sibTrans" cxnId="{6C5CAB25-2E8F-4B1A-8542-8FAA6331722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560694F-0699-4FF5-99BB-ACBD5517D6A7}">
      <dgm:prSet phldrT="[Text]"/>
      <dgm:spPr/>
      <dgm:t>
        <a:bodyPr/>
        <a:lstStyle/>
        <a:p>
          <a:pPr rtl="1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Extract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928F334-C5C0-4985-AB49-4DE4055AD710}" type="parTrans" cxnId="{F08F795A-F41C-46E2-9371-FB3833128C66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EA69892-D246-4BE9-BF67-6D7BA14BF3D3}" type="sibTrans" cxnId="{F08F795A-F41C-46E2-9371-FB3833128C66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D23E20B-14CB-40E5-B1D4-AB3D7BF976D7}">
      <dgm:prSet phldrT="[Text]"/>
      <dgm:spPr/>
      <dgm:t>
        <a:bodyPr/>
        <a:lstStyle/>
        <a:p>
          <a:pPr rtl="0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Families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5E6BA37-42A3-4C5A-BCB7-883F07805A4C}" type="parTrans" cxnId="{CF461FF9-C92B-4DF3-AEC4-36F122440DE7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BF536044-14B0-4B46-A6D9-534AFBF4991B}" type="sibTrans" cxnId="{CF461FF9-C92B-4DF3-AEC4-36F122440DE7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21DB624F-C248-4832-B737-81A793B20178}">
      <dgm:prSet phldrT="[Text]"/>
      <dgm:spPr/>
      <dgm:t>
        <a:bodyPr/>
        <a:lstStyle/>
        <a:p>
          <a:pPr rtl="0"/>
          <a:r>
            <a:rPr lang="en-US" b="1" dirty="0">
              <a:latin typeface="Gisha" panose="020B0502040204020203" pitchFamily="34" charset="-79"/>
              <a:cs typeface="Gisha" panose="020B0502040204020203" pitchFamily="34" charset="-79"/>
            </a:rPr>
            <a:t>Is Alone</a:t>
          </a:r>
          <a:endParaRPr lang="he-IL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4E262F6-97E4-4DF1-BA2B-3AD9643709F8}" type="parTrans" cxnId="{8432758D-4D56-4DFF-B7A1-04FB03656130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019A060-D96D-4401-B931-86C9D5F7354C}" type="sibTrans" cxnId="{8432758D-4D56-4DFF-B7A1-04FB03656130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FA09E91-8ED5-4766-9BCF-E12C6281A3A0}" type="pres">
      <dgm:prSet presAssocID="{DD05E703-32DA-45BC-B045-C1B40B5339D3}" presName="Name0" presStyleCnt="0">
        <dgm:presLayoutVars>
          <dgm:dir/>
          <dgm:animLvl val="lvl"/>
          <dgm:resizeHandles val="exact"/>
        </dgm:presLayoutVars>
      </dgm:prSet>
      <dgm:spPr/>
    </dgm:pt>
    <dgm:pt modelId="{69BF8DB5-B967-446A-B525-E4C0E9B0E4DA}" type="pres">
      <dgm:prSet presAssocID="{DD05E703-32DA-45BC-B045-C1B40B5339D3}" presName="tSp" presStyleCnt="0"/>
      <dgm:spPr/>
    </dgm:pt>
    <dgm:pt modelId="{08F7D829-78AE-4BDE-A9F3-5BC54DE2C464}" type="pres">
      <dgm:prSet presAssocID="{DD05E703-32DA-45BC-B045-C1B40B5339D3}" presName="bSp" presStyleCnt="0"/>
      <dgm:spPr/>
    </dgm:pt>
    <dgm:pt modelId="{D253F306-9A0C-44B3-8A8F-AE5FABEBE2FC}" type="pres">
      <dgm:prSet presAssocID="{DD05E703-32DA-45BC-B045-C1B40B5339D3}" presName="process" presStyleCnt="0"/>
      <dgm:spPr/>
    </dgm:pt>
    <dgm:pt modelId="{2FF5DDDA-B198-44DB-9471-B140B0AEBDCC}" type="pres">
      <dgm:prSet presAssocID="{70C4A0EC-C31E-4F38-A4CE-DECD4A48C2E1}" presName="composite1" presStyleCnt="0"/>
      <dgm:spPr/>
    </dgm:pt>
    <dgm:pt modelId="{7367886F-9045-45B3-8C04-52879D52415B}" type="pres">
      <dgm:prSet presAssocID="{70C4A0EC-C31E-4F38-A4CE-DECD4A48C2E1}" presName="dummyNode1" presStyleLbl="node1" presStyleIdx="0" presStyleCnt="3"/>
      <dgm:spPr/>
    </dgm:pt>
    <dgm:pt modelId="{11F9ACA4-32FA-434B-9B41-726C722A9FAC}" type="pres">
      <dgm:prSet presAssocID="{70C4A0EC-C31E-4F38-A4CE-DECD4A48C2E1}" presName="childNode1" presStyleLbl="bgAcc1" presStyleIdx="0" presStyleCnt="3">
        <dgm:presLayoutVars>
          <dgm:bulletEnabled val="1"/>
        </dgm:presLayoutVars>
      </dgm:prSet>
      <dgm:spPr/>
    </dgm:pt>
    <dgm:pt modelId="{C2F4B379-6905-4C34-B698-0CEA27A52B5B}" type="pres">
      <dgm:prSet presAssocID="{70C4A0EC-C31E-4F38-A4CE-DECD4A48C2E1}" presName="childNode1tx" presStyleLbl="bgAcc1" presStyleIdx="0" presStyleCnt="3">
        <dgm:presLayoutVars>
          <dgm:bulletEnabled val="1"/>
        </dgm:presLayoutVars>
      </dgm:prSet>
      <dgm:spPr/>
    </dgm:pt>
    <dgm:pt modelId="{7BEE98AD-5FC3-4DAE-A823-AC6F19BF45AD}" type="pres">
      <dgm:prSet presAssocID="{70C4A0EC-C31E-4F38-A4CE-DECD4A48C2E1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939D5BC-0CAF-411D-A9B7-7FDDA7F29052}" type="pres">
      <dgm:prSet presAssocID="{70C4A0EC-C31E-4F38-A4CE-DECD4A48C2E1}" presName="connSite1" presStyleCnt="0"/>
      <dgm:spPr/>
    </dgm:pt>
    <dgm:pt modelId="{DE51BE3C-C134-4B0B-AF69-F3BC174129E4}" type="pres">
      <dgm:prSet presAssocID="{B3899A41-E075-41F7-ACF3-B88B98D484A4}" presName="Name9" presStyleLbl="sibTrans2D1" presStyleIdx="0" presStyleCnt="2"/>
      <dgm:spPr/>
    </dgm:pt>
    <dgm:pt modelId="{061143CE-B6E9-4449-863E-E68C5B7CBBD8}" type="pres">
      <dgm:prSet presAssocID="{FE63B26D-35C2-434B-A7C5-918592EA929D}" presName="composite2" presStyleCnt="0"/>
      <dgm:spPr/>
    </dgm:pt>
    <dgm:pt modelId="{82BD7B20-CAFB-4168-A32E-C4045AFD1DA7}" type="pres">
      <dgm:prSet presAssocID="{FE63B26D-35C2-434B-A7C5-918592EA929D}" presName="dummyNode2" presStyleLbl="node1" presStyleIdx="0" presStyleCnt="3"/>
      <dgm:spPr/>
    </dgm:pt>
    <dgm:pt modelId="{ED5CA725-721C-4821-8CFF-3DB987D081B0}" type="pres">
      <dgm:prSet presAssocID="{FE63B26D-35C2-434B-A7C5-918592EA929D}" presName="childNode2" presStyleLbl="bgAcc1" presStyleIdx="1" presStyleCnt="3">
        <dgm:presLayoutVars>
          <dgm:bulletEnabled val="1"/>
        </dgm:presLayoutVars>
      </dgm:prSet>
      <dgm:spPr/>
    </dgm:pt>
    <dgm:pt modelId="{2EEAE17C-5015-461B-9654-CCF36F8502BE}" type="pres">
      <dgm:prSet presAssocID="{FE63B26D-35C2-434B-A7C5-918592EA929D}" presName="childNode2tx" presStyleLbl="bgAcc1" presStyleIdx="1" presStyleCnt="3">
        <dgm:presLayoutVars>
          <dgm:bulletEnabled val="1"/>
        </dgm:presLayoutVars>
      </dgm:prSet>
      <dgm:spPr/>
    </dgm:pt>
    <dgm:pt modelId="{CA1F4179-15B0-480F-9615-EF072F900570}" type="pres">
      <dgm:prSet presAssocID="{FE63B26D-35C2-434B-A7C5-918592EA929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6ED7F4B-8B3C-4B3B-AC07-13D46BCC3CC6}" type="pres">
      <dgm:prSet presAssocID="{FE63B26D-35C2-434B-A7C5-918592EA929D}" presName="connSite2" presStyleCnt="0"/>
      <dgm:spPr/>
    </dgm:pt>
    <dgm:pt modelId="{A22732FE-672D-4866-9664-6DD1A93EEF10}" type="pres">
      <dgm:prSet presAssocID="{767EC207-233C-44B6-A5C7-9420CA981E00}" presName="Name18" presStyleLbl="sibTrans2D1" presStyleIdx="1" presStyleCnt="2"/>
      <dgm:spPr/>
    </dgm:pt>
    <dgm:pt modelId="{4CE88335-3F95-425F-98E7-A0E063471F48}" type="pres">
      <dgm:prSet presAssocID="{7560694F-0699-4FF5-99BB-ACBD5517D6A7}" presName="composite1" presStyleCnt="0"/>
      <dgm:spPr/>
    </dgm:pt>
    <dgm:pt modelId="{890DD283-2549-461C-865B-3D927159BD6C}" type="pres">
      <dgm:prSet presAssocID="{7560694F-0699-4FF5-99BB-ACBD5517D6A7}" presName="dummyNode1" presStyleLbl="node1" presStyleIdx="1" presStyleCnt="3"/>
      <dgm:spPr/>
    </dgm:pt>
    <dgm:pt modelId="{DF36E6A9-6EEA-4954-82F3-72DF66BC91EC}" type="pres">
      <dgm:prSet presAssocID="{7560694F-0699-4FF5-99BB-ACBD5517D6A7}" presName="childNode1" presStyleLbl="bgAcc1" presStyleIdx="2" presStyleCnt="3">
        <dgm:presLayoutVars>
          <dgm:bulletEnabled val="1"/>
        </dgm:presLayoutVars>
      </dgm:prSet>
      <dgm:spPr/>
    </dgm:pt>
    <dgm:pt modelId="{B6C58770-659D-4462-A4E5-027433D7F0C8}" type="pres">
      <dgm:prSet presAssocID="{7560694F-0699-4FF5-99BB-ACBD5517D6A7}" presName="childNode1tx" presStyleLbl="bgAcc1" presStyleIdx="2" presStyleCnt="3">
        <dgm:presLayoutVars>
          <dgm:bulletEnabled val="1"/>
        </dgm:presLayoutVars>
      </dgm:prSet>
      <dgm:spPr/>
    </dgm:pt>
    <dgm:pt modelId="{6E0A4DE5-46D1-4676-8912-92B67F45CE0E}" type="pres">
      <dgm:prSet presAssocID="{7560694F-0699-4FF5-99BB-ACBD5517D6A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29783FE-B395-491E-9135-748358D0652B}" type="pres">
      <dgm:prSet presAssocID="{7560694F-0699-4FF5-99BB-ACBD5517D6A7}" presName="connSite1" presStyleCnt="0"/>
      <dgm:spPr/>
    </dgm:pt>
  </dgm:ptLst>
  <dgm:cxnLst>
    <dgm:cxn modelId="{3435BE1B-15C6-4E06-A6DD-021E1E5EC216}" type="presOf" srcId="{C749DAE5-2FCA-4EEF-9B4F-01328D8E698F}" destId="{11F9ACA4-32FA-434B-9B41-726C722A9FAC}" srcOrd="0" destOrd="0" presId="urn:microsoft.com/office/officeart/2005/8/layout/hProcess4"/>
    <dgm:cxn modelId="{E58CBF1C-8EC7-4B55-A564-C2A4DD7CAD34}" type="presOf" srcId="{85924F68-7EAA-4671-8F29-30C1252DBEA3}" destId="{ED5CA725-721C-4821-8CFF-3DB987D081B0}" srcOrd="0" destOrd="0" presId="urn:microsoft.com/office/officeart/2005/8/layout/hProcess4"/>
    <dgm:cxn modelId="{6C5CAB25-2E8F-4B1A-8542-8FAA63317223}" srcId="{FE63B26D-35C2-434B-A7C5-918592EA929D}" destId="{85924F68-7EAA-4671-8F29-30C1252DBEA3}" srcOrd="0" destOrd="0" parTransId="{F87D90ED-6842-499A-9634-3CF2612D790D}" sibTransId="{D826BF78-3783-4494-BAD9-9DEC45BF1E90}"/>
    <dgm:cxn modelId="{D1B5CA5D-79D9-40A7-8841-7AF5EB7D7456}" srcId="{DD05E703-32DA-45BC-B045-C1B40B5339D3}" destId="{70C4A0EC-C31E-4F38-A4CE-DECD4A48C2E1}" srcOrd="0" destOrd="0" parTransId="{5B01D344-3691-484C-B2E8-88A474BFC2AE}" sibTransId="{B3899A41-E075-41F7-ACF3-B88B98D484A4}"/>
    <dgm:cxn modelId="{2A28BC41-65DD-434D-9D00-293767C20729}" type="presOf" srcId="{7560694F-0699-4FF5-99BB-ACBD5517D6A7}" destId="{6E0A4DE5-46D1-4676-8912-92B67F45CE0E}" srcOrd="0" destOrd="0" presId="urn:microsoft.com/office/officeart/2005/8/layout/hProcess4"/>
    <dgm:cxn modelId="{2A5B016B-783A-46FC-AC1B-F93906B6AF32}" srcId="{70C4A0EC-C31E-4F38-A4CE-DECD4A48C2E1}" destId="{01DED3DE-BF9A-4D0E-AE3D-20448623E25A}" srcOrd="1" destOrd="0" parTransId="{5666866D-7A1C-460A-8DFF-348E91A75ED9}" sibTransId="{29D73B37-5C1F-4BC9-93E7-409BF06CEE77}"/>
    <dgm:cxn modelId="{D9D5E24B-F1C9-44FE-A6B8-17807C75C985}" srcId="{DD05E703-32DA-45BC-B045-C1B40B5339D3}" destId="{FE63B26D-35C2-434B-A7C5-918592EA929D}" srcOrd="1" destOrd="0" parTransId="{3D7BCFCA-DF53-4D04-8279-7A92FC1194BA}" sibTransId="{767EC207-233C-44B6-A5C7-9420CA981E00}"/>
    <dgm:cxn modelId="{C7C21D6C-BEA6-4D6B-BE7B-1556CFB94AE8}" type="presOf" srcId="{B3899A41-E075-41F7-ACF3-B88B98D484A4}" destId="{DE51BE3C-C134-4B0B-AF69-F3BC174129E4}" srcOrd="0" destOrd="0" presId="urn:microsoft.com/office/officeart/2005/8/layout/hProcess4"/>
    <dgm:cxn modelId="{BBE9B56C-123F-4D31-A696-7D5B9530F00A}" type="presOf" srcId="{AD23E20B-14CB-40E5-B1D4-AB3D7BF976D7}" destId="{DF36E6A9-6EEA-4954-82F3-72DF66BC91EC}" srcOrd="0" destOrd="0" presId="urn:microsoft.com/office/officeart/2005/8/layout/hProcess4"/>
    <dgm:cxn modelId="{02DE934D-C4F5-4746-AE50-6D8C9FEAD366}" type="presOf" srcId="{C749DAE5-2FCA-4EEF-9B4F-01328D8E698F}" destId="{C2F4B379-6905-4C34-B698-0CEA27A52B5B}" srcOrd="1" destOrd="0" presId="urn:microsoft.com/office/officeart/2005/8/layout/hProcess4"/>
    <dgm:cxn modelId="{F08F795A-F41C-46E2-9371-FB3833128C66}" srcId="{DD05E703-32DA-45BC-B045-C1B40B5339D3}" destId="{7560694F-0699-4FF5-99BB-ACBD5517D6A7}" srcOrd="2" destOrd="0" parTransId="{8928F334-C5C0-4985-AB49-4DE4055AD710}" sibTransId="{5EA69892-D246-4BE9-BF67-6D7BA14BF3D3}"/>
    <dgm:cxn modelId="{02CBCC5A-21B2-4F48-B2DE-BFD2BDF9CDAF}" type="presOf" srcId="{FE63B26D-35C2-434B-A7C5-918592EA929D}" destId="{CA1F4179-15B0-480F-9615-EF072F900570}" srcOrd="0" destOrd="0" presId="urn:microsoft.com/office/officeart/2005/8/layout/hProcess4"/>
    <dgm:cxn modelId="{7F560C7C-F544-49F2-948F-9328B770DA42}" srcId="{70C4A0EC-C31E-4F38-A4CE-DECD4A48C2E1}" destId="{C749DAE5-2FCA-4EEF-9B4F-01328D8E698F}" srcOrd="0" destOrd="0" parTransId="{C9140A4E-229E-4625-B7D6-FE80098A598C}" sibTransId="{FA6F8CA4-3007-4850-87DB-CEA99833309C}"/>
    <dgm:cxn modelId="{8432758D-4D56-4DFF-B7A1-04FB03656130}" srcId="{7560694F-0699-4FF5-99BB-ACBD5517D6A7}" destId="{21DB624F-C248-4832-B737-81A793B20178}" srcOrd="1" destOrd="0" parTransId="{94E262F6-97E4-4DF1-BA2B-3AD9643709F8}" sibTransId="{5019A060-D96D-4401-B931-86C9D5F7354C}"/>
    <dgm:cxn modelId="{2D9967A1-F0E1-4206-BA72-BE899FA58BD4}" type="presOf" srcId="{70C4A0EC-C31E-4F38-A4CE-DECD4A48C2E1}" destId="{7BEE98AD-5FC3-4DAE-A823-AC6F19BF45AD}" srcOrd="0" destOrd="0" presId="urn:microsoft.com/office/officeart/2005/8/layout/hProcess4"/>
    <dgm:cxn modelId="{00F755BA-8695-43BF-B3B5-43A14DC5FBE5}" type="presOf" srcId="{AD23E20B-14CB-40E5-B1D4-AB3D7BF976D7}" destId="{B6C58770-659D-4462-A4E5-027433D7F0C8}" srcOrd="1" destOrd="0" presId="urn:microsoft.com/office/officeart/2005/8/layout/hProcess4"/>
    <dgm:cxn modelId="{49FAA9C1-A31C-4A62-BFDB-EFFE6B0D373C}" type="presOf" srcId="{767EC207-233C-44B6-A5C7-9420CA981E00}" destId="{A22732FE-672D-4866-9664-6DD1A93EEF10}" srcOrd="0" destOrd="0" presId="urn:microsoft.com/office/officeart/2005/8/layout/hProcess4"/>
    <dgm:cxn modelId="{A3D815CC-87AA-4864-94F7-4B15CC819C69}" type="presOf" srcId="{DD05E703-32DA-45BC-B045-C1B40B5339D3}" destId="{6FA09E91-8ED5-4766-9BCF-E12C6281A3A0}" srcOrd="0" destOrd="0" presId="urn:microsoft.com/office/officeart/2005/8/layout/hProcess4"/>
    <dgm:cxn modelId="{1DA3E8DF-949A-4CE8-B6B6-4EAB2FC7D5E6}" type="presOf" srcId="{01DED3DE-BF9A-4D0E-AE3D-20448623E25A}" destId="{C2F4B379-6905-4C34-B698-0CEA27A52B5B}" srcOrd="1" destOrd="1" presId="urn:microsoft.com/office/officeart/2005/8/layout/hProcess4"/>
    <dgm:cxn modelId="{005521E4-C231-4533-92C9-CCE6DC864715}" type="presOf" srcId="{21DB624F-C248-4832-B737-81A793B20178}" destId="{B6C58770-659D-4462-A4E5-027433D7F0C8}" srcOrd="1" destOrd="1" presId="urn:microsoft.com/office/officeart/2005/8/layout/hProcess4"/>
    <dgm:cxn modelId="{A8CE9AE5-7838-4FA6-AD94-2965199ADB57}" type="presOf" srcId="{21DB624F-C248-4832-B737-81A793B20178}" destId="{DF36E6A9-6EEA-4954-82F3-72DF66BC91EC}" srcOrd="0" destOrd="1" presId="urn:microsoft.com/office/officeart/2005/8/layout/hProcess4"/>
    <dgm:cxn modelId="{24B3D3EA-DB86-4626-A1A6-17507B7240FA}" type="presOf" srcId="{85924F68-7EAA-4671-8F29-30C1252DBEA3}" destId="{2EEAE17C-5015-461B-9654-CCF36F8502BE}" srcOrd="1" destOrd="0" presId="urn:microsoft.com/office/officeart/2005/8/layout/hProcess4"/>
    <dgm:cxn modelId="{CF461FF9-C92B-4DF3-AEC4-36F122440DE7}" srcId="{7560694F-0699-4FF5-99BB-ACBD5517D6A7}" destId="{AD23E20B-14CB-40E5-B1D4-AB3D7BF976D7}" srcOrd="0" destOrd="0" parTransId="{A5E6BA37-42A3-4C5A-BCB7-883F07805A4C}" sibTransId="{BF536044-14B0-4B46-A6D9-534AFBF4991B}"/>
    <dgm:cxn modelId="{CE1700FE-F00A-4F31-8635-80FAA8C5D3AB}" type="presOf" srcId="{01DED3DE-BF9A-4D0E-AE3D-20448623E25A}" destId="{11F9ACA4-32FA-434B-9B41-726C722A9FAC}" srcOrd="0" destOrd="1" presId="urn:microsoft.com/office/officeart/2005/8/layout/hProcess4"/>
    <dgm:cxn modelId="{1F864635-D87E-47BE-AC4E-BE4AD9AFB20F}" type="presParOf" srcId="{6FA09E91-8ED5-4766-9BCF-E12C6281A3A0}" destId="{69BF8DB5-B967-446A-B525-E4C0E9B0E4DA}" srcOrd="0" destOrd="0" presId="urn:microsoft.com/office/officeart/2005/8/layout/hProcess4"/>
    <dgm:cxn modelId="{CA7A2508-EB4E-4B94-AEDE-F1D8846E6070}" type="presParOf" srcId="{6FA09E91-8ED5-4766-9BCF-E12C6281A3A0}" destId="{08F7D829-78AE-4BDE-A9F3-5BC54DE2C464}" srcOrd="1" destOrd="0" presId="urn:microsoft.com/office/officeart/2005/8/layout/hProcess4"/>
    <dgm:cxn modelId="{1ABE384B-6EDB-4AC2-820C-53A65F70E268}" type="presParOf" srcId="{6FA09E91-8ED5-4766-9BCF-E12C6281A3A0}" destId="{D253F306-9A0C-44B3-8A8F-AE5FABEBE2FC}" srcOrd="2" destOrd="0" presId="urn:microsoft.com/office/officeart/2005/8/layout/hProcess4"/>
    <dgm:cxn modelId="{AAC41D26-666E-43C8-BAA7-FD12A5840129}" type="presParOf" srcId="{D253F306-9A0C-44B3-8A8F-AE5FABEBE2FC}" destId="{2FF5DDDA-B198-44DB-9471-B140B0AEBDCC}" srcOrd="0" destOrd="0" presId="urn:microsoft.com/office/officeart/2005/8/layout/hProcess4"/>
    <dgm:cxn modelId="{1EEAD253-0313-415A-B10E-FE4CB143774B}" type="presParOf" srcId="{2FF5DDDA-B198-44DB-9471-B140B0AEBDCC}" destId="{7367886F-9045-45B3-8C04-52879D52415B}" srcOrd="0" destOrd="0" presId="urn:microsoft.com/office/officeart/2005/8/layout/hProcess4"/>
    <dgm:cxn modelId="{C147699A-75D5-4E07-98B4-E68588F348AD}" type="presParOf" srcId="{2FF5DDDA-B198-44DB-9471-B140B0AEBDCC}" destId="{11F9ACA4-32FA-434B-9B41-726C722A9FAC}" srcOrd="1" destOrd="0" presId="urn:microsoft.com/office/officeart/2005/8/layout/hProcess4"/>
    <dgm:cxn modelId="{FDA11C3B-DD39-464A-B601-228AB0C16221}" type="presParOf" srcId="{2FF5DDDA-B198-44DB-9471-B140B0AEBDCC}" destId="{C2F4B379-6905-4C34-B698-0CEA27A52B5B}" srcOrd="2" destOrd="0" presId="urn:microsoft.com/office/officeart/2005/8/layout/hProcess4"/>
    <dgm:cxn modelId="{A00FBC41-22FF-412B-9287-B6DEDDDBDFE9}" type="presParOf" srcId="{2FF5DDDA-B198-44DB-9471-B140B0AEBDCC}" destId="{7BEE98AD-5FC3-4DAE-A823-AC6F19BF45AD}" srcOrd="3" destOrd="0" presId="urn:microsoft.com/office/officeart/2005/8/layout/hProcess4"/>
    <dgm:cxn modelId="{C644857C-909A-46E7-A956-111972706B63}" type="presParOf" srcId="{2FF5DDDA-B198-44DB-9471-B140B0AEBDCC}" destId="{3939D5BC-0CAF-411D-A9B7-7FDDA7F29052}" srcOrd="4" destOrd="0" presId="urn:microsoft.com/office/officeart/2005/8/layout/hProcess4"/>
    <dgm:cxn modelId="{76BB6FC9-FC0B-42E8-BA74-80C157097A23}" type="presParOf" srcId="{D253F306-9A0C-44B3-8A8F-AE5FABEBE2FC}" destId="{DE51BE3C-C134-4B0B-AF69-F3BC174129E4}" srcOrd="1" destOrd="0" presId="urn:microsoft.com/office/officeart/2005/8/layout/hProcess4"/>
    <dgm:cxn modelId="{6C5ACC91-4C2A-42D0-B852-C57FF388C448}" type="presParOf" srcId="{D253F306-9A0C-44B3-8A8F-AE5FABEBE2FC}" destId="{061143CE-B6E9-4449-863E-E68C5B7CBBD8}" srcOrd="2" destOrd="0" presId="urn:microsoft.com/office/officeart/2005/8/layout/hProcess4"/>
    <dgm:cxn modelId="{BAE84F8E-42C0-4265-A9FC-E98FC1D3BDC3}" type="presParOf" srcId="{061143CE-B6E9-4449-863E-E68C5B7CBBD8}" destId="{82BD7B20-CAFB-4168-A32E-C4045AFD1DA7}" srcOrd="0" destOrd="0" presId="urn:microsoft.com/office/officeart/2005/8/layout/hProcess4"/>
    <dgm:cxn modelId="{D3557888-785E-4A60-A6F0-8AE089800D0C}" type="presParOf" srcId="{061143CE-B6E9-4449-863E-E68C5B7CBBD8}" destId="{ED5CA725-721C-4821-8CFF-3DB987D081B0}" srcOrd="1" destOrd="0" presId="urn:microsoft.com/office/officeart/2005/8/layout/hProcess4"/>
    <dgm:cxn modelId="{9E399945-B318-44AB-8B11-076468F7AABA}" type="presParOf" srcId="{061143CE-B6E9-4449-863E-E68C5B7CBBD8}" destId="{2EEAE17C-5015-461B-9654-CCF36F8502BE}" srcOrd="2" destOrd="0" presId="urn:microsoft.com/office/officeart/2005/8/layout/hProcess4"/>
    <dgm:cxn modelId="{66DBC82D-D4FB-44A0-82BD-0224BAF0C977}" type="presParOf" srcId="{061143CE-B6E9-4449-863E-E68C5B7CBBD8}" destId="{CA1F4179-15B0-480F-9615-EF072F900570}" srcOrd="3" destOrd="0" presId="urn:microsoft.com/office/officeart/2005/8/layout/hProcess4"/>
    <dgm:cxn modelId="{19529B76-7DAC-4C3A-A0E8-FDA89934F935}" type="presParOf" srcId="{061143CE-B6E9-4449-863E-E68C5B7CBBD8}" destId="{66ED7F4B-8B3C-4B3B-AC07-13D46BCC3CC6}" srcOrd="4" destOrd="0" presId="urn:microsoft.com/office/officeart/2005/8/layout/hProcess4"/>
    <dgm:cxn modelId="{5C048966-E639-40D6-B6DA-05D8CF2A05BC}" type="presParOf" srcId="{D253F306-9A0C-44B3-8A8F-AE5FABEBE2FC}" destId="{A22732FE-672D-4866-9664-6DD1A93EEF10}" srcOrd="3" destOrd="0" presId="urn:microsoft.com/office/officeart/2005/8/layout/hProcess4"/>
    <dgm:cxn modelId="{226E6503-8C07-41B0-82B2-E2C3184EA98E}" type="presParOf" srcId="{D253F306-9A0C-44B3-8A8F-AE5FABEBE2FC}" destId="{4CE88335-3F95-425F-98E7-A0E063471F48}" srcOrd="4" destOrd="0" presId="urn:microsoft.com/office/officeart/2005/8/layout/hProcess4"/>
    <dgm:cxn modelId="{553A3B54-7FC4-44DE-88C8-9D01A2C57496}" type="presParOf" srcId="{4CE88335-3F95-425F-98E7-A0E063471F48}" destId="{890DD283-2549-461C-865B-3D927159BD6C}" srcOrd="0" destOrd="0" presId="urn:microsoft.com/office/officeart/2005/8/layout/hProcess4"/>
    <dgm:cxn modelId="{3B43F4C8-0A04-41E5-AE3E-AF309709B442}" type="presParOf" srcId="{4CE88335-3F95-425F-98E7-A0E063471F48}" destId="{DF36E6A9-6EEA-4954-82F3-72DF66BC91EC}" srcOrd="1" destOrd="0" presId="urn:microsoft.com/office/officeart/2005/8/layout/hProcess4"/>
    <dgm:cxn modelId="{00CC1A3C-82FD-4A3F-AB7B-9D8C6B6CCE7D}" type="presParOf" srcId="{4CE88335-3F95-425F-98E7-A0E063471F48}" destId="{B6C58770-659D-4462-A4E5-027433D7F0C8}" srcOrd="2" destOrd="0" presId="urn:microsoft.com/office/officeart/2005/8/layout/hProcess4"/>
    <dgm:cxn modelId="{534F49BF-F2A2-4A9B-AAEB-B73F1684875A}" type="presParOf" srcId="{4CE88335-3F95-425F-98E7-A0E063471F48}" destId="{6E0A4DE5-46D1-4676-8912-92B67F45CE0E}" srcOrd="3" destOrd="0" presId="urn:microsoft.com/office/officeart/2005/8/layout/hProcess4"/>
    <dgm:cxn modelId="{CFE7F2DA-6BDA-4197-9D32-4235562D9888}" type="presParOf" srcId="{4CE88335-3F95-425F-98E7-A0E063471F48}" destId="{329783FE-B395-491E-9135-748358D065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448D8-CECD-4023-91EB-D87BADBC82C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4A1CD61A-1F8F-49D1-B4C2-B0392E43FAD3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Decision Tree Classifier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56CF1D6-5ECD-43D0-A6F6-6992CB58A950}" type="parTrans" cxnId="{74BE21F8-51AA-4F95-A4BB-2DEA10D802D5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0A61C52-59C8-489D-83FA-2248852BE28D}" type="sibTrans" cxnId="{74BE21F8-51AA-4F95-A4BB-2DEA10D802D5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9797EA2-4455-4F76-BF7D-9D44E664F054}">
      <dgm:prSet phldrT="[Text]" custT="1"/>
      <dgm:spPr/>
      <dgm:t>
        <a:bodyPr/>
        <a:lstStyle/>
        <a:p>
          <a:pPr rtl="0"/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Fare, Title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DF317BF-21ED-471B-B232-41502ECAA50D}" type="parTrans" cxnId="{237EDCE0-6A4F-460E-B5C3-47A121C4C35B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400A447-BA16-4B30-A61E-7A0C4F7B0E1E}" type="sibTrans" cxnId="{237EDCE0-6A4F-460E-B5C3-47A121C4C35B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730CE05-D0AB-421D-B3CC-9639A847CC05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Random Forest Classifier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8898998-38C6-49C7-ACD9-6D7D38783BDF}" type="parTrans" cxnId="{6F7BAC6E-B5D0-4CCA-A036-BBC6D327FE03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9D2D572-7804-4802-BCA1-8A272AC1E7E2}" type="sibTrans" cxnId="{6F7BAC6E-B5D0-4CCA-A036-BBC6D327FE03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C756A69-2D8A-4628-80FC-7C837ED47056}">
      <dgm:prSet phldrT="[Text]" custT="1"/>
      <dgm:spPr/>
      <dgm:t>
        <a:bodyPr/>
        <a:lstStyle/>
        <a:p>
          <a:pPr rtl="0"/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Sex, Age, Ticket, Fare, Embarked, Title,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11180E5A-901A-43B4-9931-ED8639368B9E}" type="parTrans" cxnId="{ACDCDEA2-A552-4C56-AE34-639048888789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FF8F0D0-C141-4020-9D36-B86DB82D1420}" type="sibTrans" cxnId="{ACDCDEA2-A552-4C56-AE34-639048888789}">
      <dgm:prSet/>
      <dgm:spPr/>
      <dgm:t>
        <a:bodyPr/>
        <a:lstStyle/>
        <a:p>
          <a:pPr rtl="0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A4705BF-BA19-4175-8A84-21F723A9A16A}">
      <dgm:prSet phldrT="[Text]"/>
      <dgm:spPr/>
      <dgm:t>
        <a:bodyPr/>
        <a:lstStyle/>
        <a:p>
          <a:pPr rtl="0"/>
          <a:r>
            <a:rPr lang="en-US" dirty="0" err="1">
              <a:latin typeface="Gisha" panose="020B0502040204020203" pitchFamily="34" charset="-79"/>
              <a:cs typeface="Gisha" panose="020B0502040204020203" pitchFamily="34" charset="-79"/>
            </a:rPr>
            <a:t>Addaboost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1ED2C6A-ECFB-462F-9A84-3805FD7B55C4}" type="parTrans" cxnId="{9B6A773D-D915-4E20-AF68-00BF608A6AC8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157E8C8-A408-4C95-A270-B0F80260E1AE}" type="sibTrans" cxnId="{9B6A773D-D915-4E20-AF68-00BF608A6AC8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68E7C8E-51F9-4F98-A086-ECE77154F42F}">
      <dgm:prSet phldrT="[Text]" custT="1"/>
      <dgm:spPr/>
      <dgm:t>
        <a:bodyPr/>
        <a:lstStyle/>
        <a:p>
          <a:pPr rtl="0"/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Age, Ticket, Fare, Title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E66BBEA-6A25-4C3E-88C7-5D7B766B8969}" type="parTrans" cxnId="{6FA30E63-0627-47F0-977F-9152C8811055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3167DDB-7A61-4FF8-87C4-60115E32DC24}" type="sibTrans" cxnId="{6FA30E63-0627-47F0-977F-9152C8811055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21169BD-073B-4EA3-A1A3-0E59C0055AEB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SVM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0A3177F-B3B5-4B0D-94CB-F7E0D4B0643D}" type="parTrans" cxnId="{2DC8EBA8-6E0C-4B54-B14F-8D1AB299C8AB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995C510-1AA2-491E-BF66-4270CD16BDED}" type="sibTrans" cxnId="{2DC8EBA8-6E0C-4B54-B14F-8D1AB299C8AB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C5ECB3C-33DE-445E-A338-89B42E441A99}">
      <dgm:prSet phldrT="[Text]" custT="1"/>
      <dgm:spPr/>
      <dgm:t>
        <a:bodyPr/>
        <a:lstStyle/>
        <a:p>
          <a:pPr rtl="0"/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C15C37BB-B260-4E07-B0B5-E3149CCD3021}" type="parTrans" cxnId="{3D18F9ED-1350-4385-A63F-5C1B2EC701CB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00657E9-22B6-45B8-BC53-C42C91347B18}" type="sibTrans" cxnId="{3D18F9ED-1350-4385-A63F-5C1B2EC701CB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EBC2D8C-92F7-48FF-BD58-F09EA1FE404F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KNN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CD4CE52-AF71-4FC6-AC27-DBC33DA8F312}" type="parTrans" cxnId="{DFD558DE-6B07-48B5-B518-21ADFDCCE26E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591A900-818C-4918-AE5A-E8E2C2077510}" type="sibTrans" cxnId="{DFD558DE-6B07-48B5-B518-21ADFDCCE26E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BCFDEB8B-D14B-41FF-AA66-66AE0C27E3CA}">
      <dgm:prSet phldrT="[Text]" custT="1"/>
      <dgm:spPr/>
      <dgm:t>
        <a:bodyPr/>
        <a:lstStyle/>
        <a:p>
          <a:pPr rtl="0"/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Sex, Fare, Title,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F66D7D9-D17E-42E6-B079-0A88E9953704}" type="parTrans" cxnId="{C0FD4DEE-D27A-4216-8D80-0FC5DCCCA591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1AAD0E9-332A-4363-93A5-AFF0E4E44708}" type="sibTrans" cxnId="{C0FD4DEE-D27A-4216-8D80-0FC5DCCCA591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77F6FAC-1CCF-4165-B9FF-7B9B274C4D67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Neural Nets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BE133CA5-23F9-4AE8-94BD-A6CCC15A9F06}" type="parTrans" cxnId="{CED03CD4-3B76-4C2B-84D7-9F07FD83B97E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543D6B0-1783-482C-8F95-C43B30173DFE}" type="sibTrans" cxnId="{CED03CD4-3B76-4C2B-84D7-9F07FD83B97E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8DDAB5C-0E5E-48CA-8D3A-C6DD674084B2}">
      <dgm:prSet phldrT="[Text]" custT="1"/>
      <dgm:spPr/>
      <dgm:t>
        <a:bodyPr/>
        <a:lstStyle/>
        <a:p>
          <a:pPr rtl="0"/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3AAC15E-5B6D-42CF-AAC0-05FE8676FE74}" type="parTrans" cxnId="{F3853083-8161-454E-BA47-816F0373D539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34551D9-71DB-46E3-B894-41F029186391}" type="sibTrans" cxnId="{F3853083-8161-454E-BA47-816F0373D539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90261D5-2458-4950-81C2-3F85081C6B7D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PCA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6EA3B23-751A-4FAC-9910-1E39814CBBBD}" type="parTrans" cxnId="{1ED2E888-5682-4CB9-970C-A48F5420396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62E78413-F860-4CB1-919D-C2FC629842C2}" type="sibTrans" cxnId="{1ED2E888-5682-4CB9-970C-A48F5420396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D6937E2-0378-429F-A425-925CEA32FE2E}">
      <dgm:prSet phldrT="[Text]" custT="1"/>
      <dgm:spPr/>
      <dgm:t>
        <a:bodyPr/>
        <a:lstStyle/>
        <a:p>
          <a:pPr rtl="0"/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3E1E5A20-F758-45F5-B021-9CCBC14CA402}" type="parTrans" cxnId="{FCEF6DA5-3381-4255-B8A4-3B8F9787A43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38F3BE0-230D-43CE-B2BF-159B7B8D2F86}" type="sibTrans" cxnId="{FCEF6DA5-3381-4255-B8A4-3B8F9787A43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E9235EE-B30E-439E-860A-67582F897B34}">
      <dgm:prSet phldrT="[Text]"/>
      <dgm:spPr/>
      <dgm:t>
        <a:bodyPr/>
        <a:lstStyle/>
        <a:p>
          <a:pPr rtl="0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Logistic Regression</a:t>
          </a:r>
          <a:endParaRPr lang="he-IL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2974ACD2-F9FE-482C-959A-48F297F5529F}" type="parTrans" cxnId="{22CE05ED-211F-471D-B620-B780896C527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4919AFA-BDCE-4B24-8085-FB405AB10CB9}" type="sibTrans" cxnId="{22CE05ED-211F-471D-B620-B780896C5273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3D6BA57-3E2E-4A58-AA5F-D02A1639B799}">
      <dgm:prSet phldrT="[Text]" custT="1"/>
      <dgm:spPr/>
      <dgm:t>
        <a:bodyPr/>
        <a:lstStyle/>
        <a:p>
          <a:pPr rtl="0"/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dirty="0">
              <a:latin typeface="Gisha" panose="020B0502040204020203" pitchFamily="34" charset="-79"/>
              <a:cs typeface="Gisha" panose="020B0502040204020203" pitchFamily="34" charset="-79"/>
            </a:rPr>
            <a:t>, Sex, Ticket, Fare, </a:t>
          </a:r>
          <a:r>
            <a:rPr lang="en-US" sz="105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sz="105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827259BB-8E4D-4961-A179-96E8A507FB84}" type="parTrans" cxnId="{F0754CBB-911F-40CE-A523-B09697A0ABCF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A8F0566-355E-41B0-8C54-FEBC7CCDCC79}" type="sibTrans" cxnId="{F0754CBB-911F-40CE-A523-B09697A0ABCF}">
      <dgm:prSet/>
      <dgm:spPr/>
      <dgm:t>
        <a:bodyPr/>
        <a:lstStyle/>
        <a:p>
          <a:pPr rtl="1"/>
          <a:endParaRPr lang="he-IL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DE54D129-7C0B-4314-AD2C-B0DC667F54BA}" type="pres">
      <dgm:prSet presAssocID="{207448D8-CECD-4023-91EB-D87BADBC82CB}" presName="linear" presStyleCnt="0">
        <dgm:presLayoutVars>
          <dgm:animLvl val="lvl"/>
          <dgm:resizeHandles val="exact"/>
        </dgm:presLayoutVars>
      </dgm:prSet>
      <dgm:spPr/>
    </dgm:pt>
    <dgm:pt modelId="{C7DBBC8F-797A-4BC6-9DBE-34FE63F821DF}" type="pres">
      <dgm:prSet presAssocID="{4A1CD61A-1F8F-49D1-B4C2-B0392E43FAD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957BBD0-36EC-4323-912A-58C4F6335F46}" type="pres">
      <dgm:prSet presAssocID="{4A1CD61A-1F8F-49D1-B4C2-B0392E43FAD3}" presName="childText" presStyleLbl="revTx" presStyleIdx="0" presStyleCnt="8">
        <dgm:presLayoutVars>
          <dgm:bulletEnabled val="1"/>
        </dgm:presLayoutVars>
      </dgm:prSet>
      <dgm:spPr/>
    </dgm:pt>
    <dgm:pt modelId="{E438CFB0-4DCA-4034-9EDB-F6A309C83ABD}" type="pres">
      <dgm:prSet presAssocID="{A730CE05-D0AB-421D-B3CC-9639A847CC0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85C9B98-3EC1-40C9-9F43-5C9BDB731D14}" type="pres">
      <dgm:prSet presAssocID="{A730CE05-D0AB-421D-B3CC-9639A847CC05}" presName="childText" presStyleLbl="revTx" presStyleIdx="1" presStyleCnt="8">
        <dgm:presLayoutVars>
          <dgm:bulletEnabled val="1"/>
        </dgm:presLayoutVars>
      </dgm:prSet>
      <dgm:spPr/>
    </dgm:pt>
    <dgm:pt modelId="{CCEDFB12-E20B-44A5-A0D3-D9974F24B0B0}" type="pres">
      <dgm:prSet presAssocID="{FA4705BF-BA19-4175-8A84-21F723A9A16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71E3F15-BB0D-47A4-AD77-6552B1A56348}" type="pres">
      <dgm:prSet presAssocID="{FA4705BF-BA19-4175-8A84-21F723A9A16A}" presName="childText" presStyleLbl="revTx" presStyleIdx="2" presStyleCnt="8">
        <dgm:presLayoutVars>
          <dgm:bulletEnabled val="1"/>
        </dgm:presLayoutVars>
      </dgm:prSet>
      <dgm:spPr/>
    </dgm:pt>
    <dgm:pt modelId="{600A7536-6B97-4D49-A532-522A75AC6870}" type="pres">
      <dgm:prSet presAssocID="{621169BD-073B-4EA3-A1A3-0E59C0055AE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52BDEC7-7173-41EB-944B-2B8DC797D341}" type="pres">
      <dgm:prSet presAssocID="{621169BD-073B-4EA3-A1A3-0E59C0055AEB}" presName="childText" presStyleLbl="revTx" presStyleIdx="3" presStyleCnt="8">
        <dgm:presLayoutVars>
          <dgm:bulletEnabled val="1"/>
        </dgm:presLayoutVars>
      </dgm:prSet>
      <dgm:spPr/>
    </dgm:pt>
    <dgm:pt modelId="{2255058E-6C31-4044-84F4-38A7DFA1FC25}" type="pres">
      <dgm:prSet presAssocID="{7EBC2D8C-92F7-48FF-BD58-F09EA1FE404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14D5404-C1AE-4473-A533-0881713F9941}" type="pres">
      <dgm:prSet presAssocID="{7EBC2D8C-92F7-48FF-BD58-F09EA1FE404F}" presName="childText" presStyleLbl="revTx" presStyleIdx="4" presStyleCnt="8">
        <dgm:presLayoutVars>
          <dgm:bulletEnabled val="1"/>
        </dgm:presLayoutVars>
      </dgm:prSet>
      <dgm:spPr/>
    </dgm:pt>
    <dgm:pt modelId="{11066A98-341B-45D6-BC07-09492582547B}" type="pres">
      <dgm:prSet presAssocID="{077F6FAC-1CCF-4165-B9FF-7B9B274C4D6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D3C6334-A1EB-438C-A9C4-307EE5CD4B2C}" type="pres">
      <dgm:prSet presAssocID="{077F6FAC-1CCF-4165-B9FF-7B9B274C4D67}" presName="childText" presStyleLbl="revTx" presStyleIdx="5" presStyleCnt="8">
        <dgm:presLayoutVars>
          <dgm:bulletEnabled val="1"/>
        </dgm:presLayoutVars>
      </dgm:prSet>
      <dgm:spPr/>
    </dgm:pt>
    <dgm:pt modelId="{C9262B52-19FD-4954-A3C4-0137C5F0A3F2}" type="pres">
      <dgm:prSet presAssocID="{090261D5-2458-4950-81C2-3F85081C6B7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AB1F192-1546-41A1-9F85-47E134A1D754}" type="pres">
      <dgm:prSet presAssocID="{090261D5-2458-4950-81C2-3F85081C6B7D}" presName="childText" presStyleLbl="revTx" presStyleIdx="6" presStyleCnt="8">
        <dgm:presLayoutVars>
          <dgm:bulletEnabled val="1"/>
        </dgm:presLayoutVars>
      </dgm:prSet>
      <dgm:spPr/>
    </dgm:pt>
    <dgm:pt modelId="{584540D5-F195-40C5-AB67-4F08CA2F762F}" type="pres">
      <dgm:prSet presAssocID="{5E9235EE-B30E-439E-860A-67582F897B3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AE048DF1-9923-4106-9E82-303035DCA4CD}" type="pres">
      <dgm:prSet presAssocID="{5E9235EE-B30E-439E-860A-67582F897B34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1A8AFB03-C690-4083-B0EC-921B5C9B889B}" type="presOf" srcId="{668E7C8E-51F9-4F98-A086-ECE77154F42F}" destId="{671E3F15-BB0D-47A4-AD77-6552B1A56348}" srcOrd="0" destOrd="0" presId="urn:microsoft.com/office/officeart/2005/8/layout/vList2"/>
    <dgm:cxn modelId="{BA28A409-F2FE-4E3D-A855-0B64646AD1AE}" type="presOf" srcId="{8C5ECB3C-33DE-445E-A338-89B42E441A99}" destId="{352BDEC7-7173-41EB-944B-2B8DC797D341}" srcOrd="0" destOrd="0" presId="urn:microsoft.com/office/officeart/2005/8/layout/vList2"/>
    <dgm:cxn modelId="{F77B7F27-86E7-45EC-AC29-A4CC06B312CE}" type="presOf" srcId="{73D6BA57-3E2E-4A58-AA5F-D02A1639B799}" destId="{AE048DF1-9923-4106-9E82-303035DCA4CD}" srcOrd="0" destOrd="0" presId="urn:microsoft.com/office/officeart/2005/8/layout/vList2"/>
    <dgm:cxn modelId="{F3A46C2C-76C9-423E-B8B4-4838893F8AFF}" type="presOf" srcId="{FA4705BF-BA19-4175-8A84-21F723A9A16A}" destId="{CCEDFB12-E20B-44A5-A0D3-D9974F24B0B0}" srcOrd="0" destOrd="0" presId="urn:microsoft.com/office/officeart/2005/8/layout/vList2"/>
    <dgm:cxn modelId="{4FEA402F-72CB-43C0-82F7-6F617BDE6BB0}" type="presOf" srcId="{08DDAB5C-0E5E-48CA-8D3A-C6DD674084B2}" destId="{9D3C6334-A1EB-438C-A9C4-307EE5CD4B2C}" srcOrd="0" destOrd="0" presId="urn:microsoft.com/office/officeart/2005/8/layout/vList2"/>
    <dgm:cxn modelId="{1F319E34-5404-4808-8017-DB51986E4E56}" type="presOf" srcId="{7EBC2D8C-92F7-48FF-BD58-F09EA1FE404F}" destId="{2255058E-6C31-4044-84F4-38A7DFA1FC25}" srcOrd="0" destOrd="0" presId="urn:microsoft.com/office/officeart/2005/8/layout/vList2"/>
    <dgm:cxn modelId="{9B6A773D-D915-4E20-AF68-00BF608A6AC8}" srcId="{207448D8-CECD-4023-91EB-D87BADBC82CB}" destId="{FA4705BF-BA19-4175-8A84-21F723A9A16A}" srcOrd="2" destOrd="0" parTransId="{91ED2C6A-ECFB-462F-9A84-3805FD7B55C4}" sibTransId="{6157E8C8-A408-4C95-A270-B0F80260E1AE}"/>
    <dgm:cxn modelId="{6FA30E63-0627-47F0-977F-9152C8811055}" srcId="{FA4705BF-BA19-4175-8A84-21F723A9A16A}" destId="{668E7C8E-51F9-4F98-A086-ECE77154F42F}" srcOrd="0" destOrd="0" parTransId="{0E66BBEA-6A25-4C3E-88C7-5D7B766B8969}" sibTransId="{43167DDB-7A61-4FF8-87C4-60115E32DC24}"/>
    <dgm:cxn modelId="{6F7BAC6E-B5D0-4CCA-A036-BBC6D327FE03}" srcId="{207448D8-CECD-4023-91EB-D87BADBC82CB}" destId="{A730CE05-D0AB-421D-B3CC-9639A847CC05}" srcOrd="1" destOrd="0" parTransId="{08898998-38C6-49C7-ACD9-6D7D38783BDF}" sibTransId="{E9D2D572-7804-4802-BCA1-8A272AC1E7E2}"/>
    <dgm:cxn modelId="{33B0CF4F-7627-45EE-ABB4-DFC85652F783}" type="presOf" srcId="{621169BD-073B-4EA3-A1A3-0E59C0055AEB}" destId="{600A7536-6B97-4D49-A532-522A75AC6870}" srcOrd="0" destOrd="0" presId="urn:microsoft.com/office/officeart/2005/8/layout/vList2"/>
    <dgm:cxn modelId="{F3853083-8161-454E-BA47-816F0373D539}" srcId="{077F6FAC-1CCF-4165-B9FF-7B9B274C4D67}" destId="{08DDAB5C-0E5E-48CA-8D3A-C6DD674084B2}" srcOrd="0" destOrd="0" parTransId="{73AAC15E-5B6D-42CF-AAC0-05FE8676FE74}" sibTransId="{734551D9-71DB-46E3-B894-41F029186391}"/>
    <dgm:cxn modelId="{1ED2E888-5682-4CB9-970C-A48F54203963}" srcId="{207448D8-CECD-4023-91EB-D87BADBC82CB}" destId="{090261D5-2458-4950-81C2-3F85081C6B7D}" srcOrd="6" destOrd="0" parTransId="{06EA3B23-751A-4FAC-9910-1E39814CBBBD}" sibTransId="{62E78413-F860-4CB1-919D-C2FC629842C2}"/>
    <dgm:cxn modelId="{0E2C6C8D-22B7-4860-8085-1534C5B7809B}" type="presOf" srcId="{207448D8-CECD-4023-91EB-D87BADBC82CB}" destId="{DE54D129-7C0B-4314-AD2C-B0DC667F54BA}" srcOrd="0" destOrd="0" presId="urn:microsoft.com/office/officeart/2005/8/layout/vList2"/>
    <dgm:cxn modelId="{1ED5A190-0F6F-4FD9-9C3F-5E0222C92555}" type="presOf" srcId="{090261D5-2458-4950-81C2-3F85081C6B7D}" destId="{C9262B52-19FD-4954-A3C4-0137C5F0A3F2}" srcOrd="0" destOrd="0" presId="urn:microsoft.com/office/officeart/2005/8/layout/vList2"/>
    <dgm:cxn modelId="{D8E2DD9F-80A5-4ACC-966A-D8670085B21E}" type="presOf" srcId="{BCFDEB8B-D14B-41FF-AA66-66AE0C27E3CA}" destId="{914D5404-C1AE-4473-A533-0881713F9941}" srcOrd="0" destOrd="0" presId="urn:microsoft.com/office/officeart/2005/8/layout/vList2"/>
    <dgm:cxn modelId="{0FDD48A0-6091-4449-BD71-2186A97B3BA6}" type="presOf" srcId="{F9797EA2-4455-4F76-BF7D-9D44E664F054}" destId="{7957BBD0-36EC-4323-912A-58C4F6335F46}" srcOrd="0" destOrd="0" presId="urn:microsoft.com/office/officeart/2005/8/layout/vList2"/>
    <dgm:cxn modelId="{ACDCDEA2-A552-4C56-AE34-639048888789}" srcId="{A730CE05-D0AB-421D-B3CC-9639A847CC05}" destId="{5C756A69-2D8A-4628-80FC-7C837ED47056}" srcOrd="0" destOrd="0" parTransId="{11180E5A-901A-43B4-9931-ED8639368B9E}" sibTransId="{8FF8F0D0-C141-4020-9D36-B86DB82D1420}"/>
    <dgm:cxn modelId="{E590BFA4-B3C6-405A-81FD-66BE54BAA435}" type="presOf" srcId="{A730CE05-D0AB-421D-B3CC-9639A847CC05}" destId="{E438CFB0-4DCA-4034-9EDB-F6A309C83ABD}" srcOrd="0" destOrd="0" presId="urn:microsoft.com/office/officeart/2005/8/layout/vList2"/>
    <dgm:cxn modelId="{FCEF6DA5-3381-4255-B8A4-3B8F9787A433}" srcId="{090261D5-2458-4950-81C2-3F85081C6B7D}" destId="{3D6937E2-0378-429F-A425-925CEA32FE2E}" srcOrd="0" destOrd="0" parTransId="{3E1E5A20-F758-45F5-B021-9CCBC14CA402}" sibTransId="{838F3BE0-230D-43CE-B2BF-159B7B8D2F86}"/>
    <dgm:cxn modelId="{2DC8EBA8-6E0C-4B54-B14F-8D1AB299C8AB}" srcId="{207448D8-CECD-4023-91EB-D87BADBC82CB}" destId="{621169BD-073B-4EA3-A1A3-0E59C0055AEB}" srcOrd="3" destOrd="0" parTransId="{80A3177F-B3B5-4B0D-94CB-F7E0D4B0643D}" sibTransId="{3995C510-1AA2-491E-BF66-4270CD16BDED}"/>
    <dgm:cxn modelId="{674DF2AC-1922-4E05-B52D-31E02A7B6613}" type="presOf" srcId="{5C756A69-2D8A-4628-80FC-7C837ED47056}" destId="{385C9B98-3EC1-40C9-9F43-5C9BDB731D14}" srcOrd="0" destOrd="0" presId="urn:microsoft.com/office/officeart/2005/8/layout/vList2"/>
    <dgm:cxn modelId="{F0754CBB-911F-40CE-A523-B09697A0ABCF}" srcId="{5E9235EE-B30E-439E-860A-67582F897B34}" destId="{73D6BA57-3E2E-4A58-AA5F-D02A1639B799}" srcOrd="0" destOrd="0" parTransId="{827259BB-8E4D-4961-A179-96E8A507FB84}" sibTransId="{DA8F0566-355E-41B0-8C54-FEBC7CCDCC79}"/>
    <dgm:cxn modelId="{E21A0DBD-3A6D-40B7-AB66-F82C7A79BB4A}" type="presOf" srcId="{4A1CD61A-1F8F-49D1-B4C2-B0392E43FAD3}" destId="{C7DBBC8F-797A-4BC6-9DBE-34FE63F821DF}" srcOrd="0" destOrd="0" presId="urn:microsoft.com/office/officeart/2005/8/layout/vList2"/>
    <dgm:cxn modelId="{A30717BE-196A-482D-88D3-CF9118E218C4}" type="presOf" srcId="{077F6FAC-1CCF-4165-B9FF-7B9B274C4D67}" destId="{11066A98-341B-45D6-BC07-09492582547B}" srcOrd="0" destOrd="0" presId="urn:microsoft.com/office/officeart/2005/8/layout/vList2"/>
    <dgm:cxn modelId="{28F43FCE-C208-41D2-9481-C43F2D23CF97}" type="presOf" srcId="{5E9235EE-B30E-439E-860A-67582F897B34}" destId="{584540D5-F195-40C5-AB67-4F08CA2F762F}" srcOrd="0" destOrd="0" presId="urn:microsoft.com/office/officeart/2005/8/layout/vList2"/>
    <dgm:cxn modelId="{76CE98D3-BC1A-43CE-84B5-8147BD5EF3B4}" type="presOf" srcId="{3D6937E2-0378-429F-A425-925CEA32FE2E}" destId="{9AB1F192-1546-41A1-9F85-47E134A1D754}" srcOrd="0" destOrd="0" presId="urn:microsoft.com/office/officeart/2005/8/layout/vList2"/>
    <dgm:cxn modelId="{CED03CD4-3B76-4C2B-84D7-9F07FD83B97E}" srcId="{207448D8-CECD-4023-91EB-D87BADBC82CB}" destId="{077F6FAC-1CCF-4165-B9FF-7B9B274C4D67}" srcOrd="5" destOrd="0" parTransId="{BE133CA5-23F9-4AE8-94BD-A6CCC15A9F06}" sibTransId="{D543D6B0-1783-482C-8F95-C43B30173DFE}"/>
    <dgm:cxn modelId="{DFD558DE-6B07-48B5-B518-21ADFDCCE26E}" srcId="{207448D8-CECD-4023-91EB-D87BADBC82CB}" destId="{7EBC2D8C-92F7-48FF-BD58-F09EA1FE404F}" srcOrd="4" destOrd="0" parTransId="{3CD4CE52-AF71-4FC6-AC27-DBC33DA8F312}" sibTransId="{9591A900-818C-4918-AE5A-E8E2C2077510}"/>
    <dgm:cxn modelId="{237EDCE0-6A4F-460E-B5C3-47A121C4C35B}" srcId="{4A1CD61A-1F8F-49D1-B4C2-B0392E43FAD3}" destId="{F9797EA2-4455-4F76-BF7D-9D44E664F054}" srcOrd="0" destOrd="0" parTransId="{9DF317BF-21ED-471B-B232-41502ECAA50D}" sibTransId="{4400A447-BA16-4B30-A61E-7A0C4F7B0E1E}"/>
    <dgm:cxn modelId="{22CE05ED-211F-471D-B620-B780896C5273}" srcId="{207448D8-CECD-4023-91EB-D87BADBC82CB}" destId="{5E9235EE-B30E-439E-860A-67582F897B34}" srcOrd="7" destOrd="0" parTransId="{2974ACD2-F9FE-482C-959A-48F297F5529F}" sibTransId="{94919AFA-BDCE-4B24-8085-FB405AB10CB9}"/>
    <dgm:cxn modelId="{3D18F9ED-1350-4385-A63F-5C1B2EC701CB}" srcId="{621169BD-073B-4EA3-A1A3-0E59C0055AEB}" destId="{8C5ECB3C-33DE-445E-A338-89B42E441A99}" srcOrd="0" destOrd="0" parTransId="{C15C37BB-B260-4E07-B0B5-E3149CCD3021}" sibTransId="{400657E9-22B6-45B8-BC53-C42C91347B18}"/>
    <dgm:cxn modelId="{C0FD4DEE-D27A-4216-8D80-0FC5DCCCA591}" srcId="{7EBC2D8C-92F7-48FF-BD58-F09EA1FE404F}" destId="{BCFDEB8B-D14B-41FF-AA66-66AE0C27E3CA}" srcOrd="0" destOrd="0" parTransId="{EF66D7D9-D17E-42E6-B079-0A88E9953704}" sibTransId="{01AAD0E9-332A-4363-93A5-AFF0E4E44708}"/>
    <dgm:cxn modelId="{74BE21F8-51AA-4F95-A4BB-2DEA10D802D5}" srcId="{207448D8-CECD-4023-91EB-D87BADBC82CB}" destId="{4A1CD61A-1F8F-49D1-B4C2-B0392E43FAD3}" srcOrd="0" destOrd="0" parTransId="{056CF1D6-5ECD-43D0-A6F6-6992CB58A950}" sibTransId="{00A61C52-59C8-489D-83FA-2248852BE28D}"/>
    <dgm:cxn modelId="{85F8D4D8-AA47-47DF-8440-8FCB52693D9B}" type="presParOf" srcId="{DE54D129-7C0B-4314-AD2C-B0DC667F54BA}" destId="{C7DBBC8F-797A-4BC6-9DBE-34FE63F821DF}" srcOrd="0" destOrd="0" presId="urn:microsoft.com/office/officeart/2005/8/layout/vList2"/>
    <dgm:cxn modelId="{8560B2D5-28FE-4A6B-A382-B1DC2A33B3AE}" type="presParOf" srcId="{DE54D129-7C0B-4314-AD2C-B0DC667F54BA}" destId="{7957BBD0-36EC-4323-912A-58C4F6335F46}" srcOrd="1" destOrd="0" presId="urn:microsoft.com/office/officeart/2005/8/layout/vList2"/>
    <dgm:cxn modelId="{7C210A31-FDF9-4D70-9B59-D1C53153AAFC}" type="presParOf" srcId="{DE54D129-7C0B-4314-AD2C-B0DC667F54BA}" destId="{E438CFB0-4DCA-4034-9EDB-F6A309C83ABD}" srcOrd="2" destOrd="0" presId="urn:microsoft.com/office/officeart/2005/8/layout/vList2"/>
    <dgm:cxn modelId="{5C1933C5-4402-49B4-A443-ECAB84AAE9FF}" type="presParOf" srcId="{DE54D129-7C0B-4314-AD2C-B0DC667F54BA}" destId="{385C9B98-3EC1-40C9-9F43-5C9BDB731D14}" srcOrd="3" destOrd="0" presId="urn:microsoft.com/office/officeart/2005/8/layout/vList2"/>
    <dgm:cxn modelId="{7B2BF9C8-8995-4C57-8B58-101A670E4798}" type="presParOf" srcId="{DE54D129-7C0B-4314-AD2C-B0DC667F54BA}" destId="{CCEDFB12-E20B-44A5-A0D3-D9974F24B0B0}" srcOrd="4" destOrd="0" presId="urn:microsoft.com/office/officeart/2005/8/layout/vList2"/>
    <dgm:cxn modelId="{EA443A96-EEE6-47AB-8AEA-70D9D2C5D1AD}" type="presParOf" srcId="{DE54D129-7C0B-4314-AD2C-B0DC667F54BA}" destId="{671E3F15-BB0D-47A4-AD77-6552B1A56348}" srcOrd="5" destOrd="0" presId="urn:microsoft.com/office/officeart/2005/8/layout/vList2"/>
    <dgm:cxn modelId="{568CCF0F-B3B6-44D0-85C1-E6665D822152}" type="presParOf" srcId="{DE54D129-7C0B-4314-AD2C-B0DC667F54BA}" destId="{600A7536-6B97-4D49-A532-522A75AC6870}" srcOrd="6" destOrd="0" presId="urn:microsoft.com/office/officeart/2005/8/layout/vList2"/>
    <dgm:cxn modelId="{4BA7C1D5-B825-4572-A7B2-CB29FF8BEE9B}" type="presParOf" srcId="{DE54D129-7C0B-4314-AD2C-B0DC667F54BA}" destId="{352BDEC7-7173-41EB-944B-2B8DC797D341}" srcOrd="7" destOrd="0" presId="urn:microsoft.com/office/officeart/2005/8/layout/vList2"/>
    <dgm:cxn modelId="{52B4D1E2-F946-4104-8A86-6651CFD99099}" type="presParOf" srcId="{DE54D129-7C0B-4314-AD2C-B0DC667F54BA}" destId="{2255058E-6C31-4044-84F4-38A7DFA1FC25}" srcOrd="8" destOrd="0" presId="urn:microsoft.com/office/officeart/2005/8/layout/vList2"/>
    <dgm:cxn modelId="{FA4AE29C-36F5-4E41-9772-FF79BE4E39AE}" type="presParOf" srcId="{DE54D129-7C0B-4314-AD2C-B0DC667F54BA}" destId="{914D5404-C1AE-4473-A533-0881713F9941}" srcOrd="9" destOrd="0" presId="urn:microsoft.com/office/officeart/2005/8/layout/vList2"/>
    <dgm:cxn modelId="{1B6283F7-24FC-40DC-A65C-E91110A123A5}" type="presParOf" srcId="{DE54D129-7C0B-4314-AD2C-B0DC667F54BA}" destId="{11066A98-341B-45D6-BC07-09492582547B}" srcOrd="10" destOrd="0" presId="urn:microsoft.com/office/officeart/2005/8/layout/vList2"/>
    <dgm:cxn modelId="{5BF9EF78-374E-4BEF-B8E9-E196F80950BF}" type="presParOf" srcId="{DE54D129-7C0B-4314-AD2C-B0DC667F54BA}" destId="{9D3C6334-A1EB-438C-A9C4-307EE5CD4B2C}" srcOrd="11" destOrd="0" presId="urn:microsoft.com/office/officeart/2005/8/layout/vList2"/>
    <dgm:cxn modelId="{888F40CF-1744-47CC-AC54-778C088F5EC3}" type="presParOf" srcId="{DE54D129-7C0B-4314-AD2C-B0DC667F54BA}" destId="{C9262B52-19FD-4954-A3C4-0137C5F0A3F2}" srcOrd="12" destOrd="0" presId="urn:microsoft.com/office/officeart/2005/8/layout/vList2"/>
    <dgm:cxn modelId="{F69DB78A-7409-437A-A7A7-D5FBBAECAB56}" type="presParOf" srcId="{DE54D129-7C0B-4314-AD2C-B0DC667F54BA}" destId="{9AB1F192-1546-41A1-9F85-47E134A1D754}" srcOrd="13" destOrd="0" presId="urn:microsoft.com/office/officeart/2005/8/layout/vList2"/>
    <dgm:cxn modelId="{18E6BC77-5116-420F-8976-5B85144B0FA0}" type="presParOf" srcId="{DE54D129-7C0B-4314-AD2C-B0DC667F54BA}" destId="{584540D5-F195-40C5-AB67-4F08CA2F762F}" srcOrd="14" destOrd="0" presId="urn:microsoft.com/office/officeart/2005/8/layout/vList2"/>
    <dgm:cxn modelId="{794ED280-BB43-40ED-B4B7-C72591DAB6FB}" type="presParOf" srcId="{DE54D129-7C0B-4314-AD2C-B0DC667F54BA}" destId="{AE048DF1-9923-4106-9E82-303035DCA4CD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09737-CDCF-4CAB-B068-84FF4FB59CD3}">
      <dsp:nvSpPr>
        <dsp:cNvPr id="0" name=""/>
        <dsp:cNvSpPr/>
      </dsp:nvSpPr>
      <dsp:spPr>
        <a:xfrm>
          <a:off x="0" y="4029758"/>
          <a:ext cx="3859317" cy="0"/>
        </a:xfrm>
        <a:prstGeom prst="line">
          <a:avLst/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F243A-AB09-4C9F-9D76-E01DCB651627}">
      <dsp:nvSpPr>
        <dsp:cNvPr id="0" name=""/>
        <dsp:cNvSpPr/>
      </dsp:nvSpPr>
      <dsp:spPr>
        <a:xfrm>
          <a:off x="0" y="2819091"/>
          <a:ext cx="3859317" cy="0"/>
        </a:xfrm>
        <a:prstGeom prst="line">
          <a:avLst/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3A672-98DF-4322-97B1-40E67A770F86}">
      <dsp:nvSpPr>
        <dsp:cNvPr id="0" name=""/>
        <dsp:cNvSpPr/>
      </dsp:nvSpPr>
      <dsp:spPr>
        <a:xfrm>
          <a:off x="0" y="1608424"/>
          <a:ext cx="3859317" cy="0"/>
        </a:xfrm>
        <a:prstGeom prst="line">
          <a:avLst/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CC12-95B0-4A16-891B-235347200E50}">
      <dsp:nvSpPr>
        <dsp:cNvPr id="0" name=""/>
        <dsp:cNvSpPr/>
      </dsp:nvSpPr>
      <dsp:spPr>
        <a:xfrm>
          <a:off x="0" y="397757"/>
          <a:ext cx="3859317" cy="0"/>
        </a:xfrm>
        <a:prstGeom prst="line">
          <a:avLst/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2CF3D-8593-4325-91A6-F1BACF7C2D18}">
      <dsp:nvSpPr>
        <dsp:cNvPr id="0" name=""/>
        <dsp:cNvSpPr/>
      </dsp:nvSpPr>
      <dsp:spPr>
        <a:xfrm>
          <a:off x="1003422" y="856"/>
          <a:ext cx="2855894" cy="3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003422" y="856"/>
        <a:ext cx="2855894" cy="396900"/>
      </dsp:txXfrm>
    </dsp:sp>
    <dsp:sp modelId="{8E5A4CA2-11EB-46DE-8929-CC5490F3778F}">
      <dsp:nvSpPr>
        <dsp:cNvPr id="0" name=""/>
        <dsp:cNvSpPr/>
      </dsp:nvSpPr>
      <dsp:spPr>
        <a:xfrm>
          <a:off x="0" y="856"/>
          <a:ext cx="1003422" cy="396900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Cabin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379" y="20235"/>
        <a:ext cx="964664" cy="377521"/>
      </dsp:txXfrm>
    </dsp:sp>
    <dsp:sp modelId="{FC401BB4-4E86-40A2-AC44-F45908F81BEC}">
      <dsp:nvSpPr>
        <dsp:cNvPr id="0" name=""/>
        <dsp:cNvSpPr/>
      </dsp:nvSpPr>
      <dsp:spPr>
        <a:xfrm>
          <a:off x="0" y="397757"/>
          <a:ext cx="3859317" cy="79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77%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78%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397757"/>
        <a:ext cx="3859317" cy="793920"/>
      </dsp:txXfrm>
    </dsp:sp>
    <dsp:sp modelId="{2B9D94E1-42F5-48E4-8648-0674712BA75A}">
      <dsp:nvSpPr>
        <dsp:cNvPr id="0" name=""/>
        <dsp:cNvSpPr/>
      </dsp:nvSpPr>
      <dsp:spPr>
        <a:xfrm>
          <a:off x="1003422" y="1211523"/>
          <a:ext cx="2855894" cy="3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003422" y="1211523"/>
        <a:ext cx="2855894" cy="396900"/>
      </dsp:txXfrm>
    </dsp:sp>
    <dsp:sp modelId="{E41E1BF2-1FC7-4D57-82F8-B87872FC1DAF}">
      <dsp:nvSpPr>
        <dsp:cNvPr id="0" name=""/>
        <dsp:cNvSpPr/>
      </dsp:nvSpPr>
      <dsp:spPr>
        <a:xfrm>
          <a:off x="0" y="1211523"/>
          <a:ext cx="1003422" cy="396900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Age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379" y="1230902"/>
        <a:ext cx="964664" cy="377521"/>
      </dsp:txXfrm>
    </dsp:sp>
    <dsp:sp modelId="{F0828F08-2AF0-4061-AAB4-A2F9B0F4C18D}">
      <dsp:nvSpPr>
        <dsp:cNvPr id="0" name=""/>
        <dsp:cNvSpPr/>
      </dsp:nvSpPr>
      <dsp:spPr>
        <a:xfrm>
          <a:off x="0" y="1608424"/>
          <a:ext cx="3859317" cy="79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19.8%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20.57%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1608424"/>
        <a:ext cx="3859317" cy="793920"/>
      </dsp:txXfrm>
    </dsp:sp>
    <dsp:sp modelId="{F9C9AEC8-AE01-493D-8921-B495D721BE19}">
      <dsp:nvSpPr>
        <dsp:cNvPr id="0" name=""/>
        <dsp:cNvSpPr/>
      </dsp:nvSpPr>
      <dsp:spPr>
        <a:xfrm>
          <a:off x="1003422" y="2422190"/>
          <a:ext cx="2855894" cy="3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003422" y="2422190"/>
        <a:ext cx="2855894" cy="396900"/>
      </dsp:txXfrm>
    </dsp:sp>
    <dsp:sp modelId="{6AC6A67B-02F4-4A0F-A80B-FE333ED8AC28}">
      <dsp:nvSpPr>
        <dsp:cNvPr id="0" name=""/>
        <dsp:cNvSpPr/>
      </dsp:nvSpPr>
      <dsp:spPr>
        <a:xfrm>
          <a:off x="0" y="2422190"/>
          <a:ext cx="1003422" cy="396900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Embarked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379" y="2441569"/>
        <a:ext cx="964664" cy="377521"/>
      </dsp:txXfrm>
    </dsp:sp>
    <dsp:sp modelId="{8E7BDDC4-EDEA-4508-9C41-1C247191AC86}">
      <dsp:nvSpPr>
        <dsp:cNvPr id="0" name=""/>
        <dsp:cNvSpPr/>
      </dsp:nvSpPr>
      <dsp:spPr>
        <a:xfrm>
          <a:off x="0" y="2819091"/>
          <a:ext cx="3859317" cy="79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0.02%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0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2819091"/>
        <a:ext cx="3859317" cy="793920"/>
      </dsp:txXfrm>
    </dsp:sp>
    <dsp:sp modelId="{2D6CE976-AF80-40A3-AE4A-E32A5D419DF5}">
      <dsp:nvSpPr>
        <dsp:cNvPr id="0" name=""/>
        <dsp:cNvSpPr/>
      </dsp:nvSpPr>
      <dsp:spPr>
        <a:xfrm>
          <a:off x="1003422" y="3632857"/>
          <a:ext cx="2855894" cy="3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003422" y="3632857"/>
        <a:ext cx="2855894" cy="396900"/>
      </dsp:txXfrm>
    </dsp:sp>
    <dsp:sp modelId="{98AB7EA8-9721-472B-A05A-366822DE44D3}">
      <dsp:nvSpPr>
        <dsp:cNvPr id="0" name=""/>
        <dsp:cNvSpPr/>
      </dsp:nvSpPr>
      <dsp:spPr>
        <a:xfrm>
          <a:off x="0" y="3632857"/>
          <a:ext cx="1003422" cy="396900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Fare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379" y="3652236"/>
        <a:ext cx="964664" cy="377521"/>
      </dsp:txXfrm>
    </dsp:sp>
    <dsp:sp modelId="{08AFD234-4651-483C-9108-CBF344AE6CEA}">
      <dsp:nvSpPr>
        <dsp:cNvPr id="0" name=""/>
        <dsp:cNvSpPr/>
      </dsp:nvSpPr>
      <dsp:spPr>
        <a:xfrm>
          <a:off x="0" y="4029758"/>
          <a:ext cx="3859317" cy="79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Train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0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57150" lvl="1" indent="-57150" algn="l" defTabSz="4889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Gisha" panose="020B0502040204020203" pitchFamily="34" charset="-79"/>
              <a:cs typeface="Gisha" panose="020B0502040204020203" pitchFamily="34" charset="-79"/>
            </a:rPr>
            <a:t>Test Dataset - </a:t>
          </a:r>
          <a:r>
            <a:rPr lang="en-US" sz="1100" kern="1200" dirty="0">
              <a:latin typeface="Gisha" panose="020B0502040204020203" pitchFamily="34" charset="-79"/>
              <a:cs typeface="Gisha" panose="020B0502040204020203" pitchFamily="34" charset="-79"/>
            </a:rPr>
            <a:t>0.24% missing values.</a:t>
          </a:r>
          <a:endParaRPr lang="he-IL" sz="11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4029758"/>
        <a:ext cx="3859317" cy="79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ACA4-32FA-434B-9B41-726C722A9FAC}">
      <dsp:nvSpPr>
        <dsp:cNvPr id="0" name=""/>
        <dsp:cNvSpPr/>
      </dsp:nvSpPr>
      <dsp:spPr>
        <a:xfrm>
          <a:off x="607902" y="619538"/>
          <a:ext cx="1443379" cy="11904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Gisha" panose="020B0502040204020203" pitchFamily="34" charset="-79"/>
              <a:cs typeface="Gisha" panose="020B0502040204020203" pitchFamily="34" charset="-79"/>
            </a:rPr>
            <a:t>Parch</a:t>
          </a:r>
          <a:endParaRPr lang="he-IL" sz="1700" b="1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>
              <a:latin typeface="Gisha" panose="020B0502040204020203" pitchFamily="34" charset="-79"/>
              <a:cs typeface="Gisha" panose="020B0502040204020203" pitchFamily="34" charset="-79"/>
            </a:rPr>
            <a:t>SibSp</a:t>
          </a:r>
          <a:endParaRPr lang="he-IL" sz="17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635298" y="646934"/>
        <a:ext cx="1388587" cy="880590"/>
      </dsp:txXfrm>
    </dsp:sp>
    <dsp:sp modelId="{DE51BE3C-C134-4B0B-AF69-F3BC174129E4}">
      <dsp:nvSpPr>
        <dsp:cNvPr id="0" name=""/>
        <dsp:cNvSpPr/>
      </dsp:nvSpPr>
      <dsp:spPr>
        <a:xfrm>
          <a:off x="1390082" y="799059"/>
          <a:ext cx="1745442" cy="1745442"/>
        </a:xfrm>
        <a:prstGeom prst="leftCircularArrow">
          <a:avLst>
            <a:gd name="adj1" fmla="val 4029"/>
            <a:gd name="adj2" fmla="val 506241"/>
            <a:gd name="adj3" fmla="val 2281752"/>
            <a:gd name="adj4" fmla="val 9024489"/>
            <a:gd name="adj5" fmla="val 47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E98AD-5FC3-4DAE-A823-AC6F19BF45AD}">
      <dsp:nvSpPr>
        <dsp:cNvPr id="0" name=""/>
        <dsp:cNvSpPr/>
      </dsp:nvSpPr>
      <dsp:spPr>
        <a:xfrm>
          <a:off x="928653" y="1554920"/>
          <a:ext cx="1283004" cy="510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Gisha" panose="020B0502040204020203" pitchFamily="34" charset="-79"/>
              <a:cs typeface="Gisha" panose="020B0502040204020203" pitchFamily="34" charset="-79"/>
            </a:rPr>
            <a:t>High Correlation</a:t>
          </a:r>
          <a:endParaRPr lang="he-IL" sz="16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943596" y="1569863"/>
        <a:ext cx="1253118" cy="480322"/>
      </dsp:txXfrm>
    </dsp:sp>
    <dsp:sp modelId="{ED5CA725-721C-4821-8CFF-3DB987D081B0}">
      <dsp:nvSpPr>
        <dsp:cNvPr id="0" name=""/>
        <dsp:cNvSpPr/>
      </dsp:nvSpPr>
      <dsp:spPr>
        <a:xfrm>
          <a:off x="2546494" y="619538"/>
          <a:ext cx="1443379" cy="11904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sz="17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2573890" y="902039"/>
        <a:ext cx="1388587" cy="880590"/>
      </dsp:txXfrm>
    </dsp:sp>
    <dsp:sp modelId="{A22732FE-672D-4866-9664-6DD1A93EEF10}">
      <dsp:nvSpPr>
        <dsp:cNvPr id="0" name=""/>
        <dsp:cNvSpPr/>
      </dsp:nvSpPr>
      <dsp:spPr>
        <a:xfrm>
          <a:off x="3316646" y="-161615"/>
          <a:ext cx="1929874" cy="1929874"/>
        </a:xfrm>
        <a:prstGeom prst="circularArrow">
          <a:avLst>
            <a:gd name="adj1" fmla="val 3644"/>
            <a:gd name="adj2" fmla="val 453634"/>
            <a:gd name="adj3" fmla="val 19370855"/>
            <a:gd name="adj4" fmla="val 12575511"/>
            <a:gd name="adj5" fmla="val 425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F4179-15B0-480F-9615-EF072F900570}">
      <dsp:nvSpPr>
        <dsp:cNvPr id="0" name=""/>
        <dsp:cNvSpPr/>
      </dsp:nvSpPr>
      <dsp:spPr>
        <a:xfrm>
          <a:off x="2867245" y="364434"/>
          <a:ext cx="1283004" cy="510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Gisha" panose="020B0502040204020203" pitchFamily="34" charset="-79"/>
              <a:cs typeface="Gisha" panose="020B0502040204020203" pitchFamily="34" charset="-79"/>
            </a:rPr>
            <a:t>New Feature</a:t>
          </a:r>
          <a:endParaRPr lang="he-IL" sz="16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2882188" y="379377"/>
        <a:ext cx="1253118" cy="480322"/>
      </dsp:txXfrm>
    </dsp:sp>
    <dsp:sp modelId="{DF36E6A9-6EEA-4954-82F3-72DF66BC91EC}">
      <dsp:nvSpPr>
        <dsp:cNvPr id="0" name=""/>
        <dsp:cNvSpPr/>
      </dsp:nvSpPr>
      <dsp:spPr>
        <a:xfrm>
          <a:off x="4485086" y="619538"/>
          <a:ext cx="1443379" cy="11904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Gisha" panose="020B0502040204020203" pitchFamily="34" charset="-79"/>
              <a:cs typeface="Gisha" panose="020B0502040204020203" pitchFamily="34" charset="-79"/>
            </a:rPr>
            <a:t>Families</a:t>
          </a:r>
          <a:endParaRPr lang="he-IL" sz="1700" b="1" kern="1200" dirty="0">
            <a:latin typeface="Gisha" panose="020B0502040204020203" pitchFamily="34" charset="-79"/>
            <a:cs typeface="Gisha" panose="020B0502040204020203" pitchFamily="34" charset="-79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Gisha" panose="020B0502040204020203" pitchFamily="34" charset="-79"/>
              <a:cs typeface="Gisha" panose="020B0502040204020203" pitchFamily="34" charset="-79"/>
            </a:rPr>
            <a:t>Is Alone</a:t>
          </a:r>
          <a:endParaRPr lang="he-IL" sz="17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4512482" y="646934"/>
        <a:ext cx="1388587" cy="880590"/>
      </dsp:txXfrm>
    </dsp:sp>
    <dsp:sp modelId="{6E0A4DE5-46D1-4676-8912-92B67F45CE0E}">
      <dsp:nvSpPr>
        <dsp:cNvPr id="0" name=""/>
        <dsp:cNvSpPr/>
      </dsp:nvSpPr>
      <dsp:spPr>
        <a:xfrm>
          <a:off x="4805837" y="1554920"/>
          <a:ext cx="1283004" cy="510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Gisha" panose="020B0502040204020203" pitchFamily="34" charset="-79"/>
              <a:cs typeface="Gisha" panose="020B0502040204020203" pitchFamily="34" charset="-79"/>
            </a:rPr>
            <a:t>Extract</a:t>
          </a:r>
          <a:endParaRPr lang="he-IL" sz="16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4820780" y="1569863"/>
        <a:ext cx="1253118" cy="480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BC8F-797A-4BC6-9DBE-34FE63F821DF}">
      <dsp:nvSpPr>
        <dsp:cNvPr id="0" name=""/>
        <dsp:cNvSpPr/>
      </dsp:nvSpPr>
      <dsp:spPr>
        <a:xfrm>
          <a:off x="0" y="19023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Decision Tree Classifier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38442"/>
        <a:ext cx="4087395" cy="358962"/>
      </dsp:txXfrm>
    </dsp:sp>
    <dsp:sp modelId="{7957BBD0-36EC-4323-912A-58C4F6335F46}">
      <dsp:nvSpPr>
        <dsp:cNvPr id="0" name=""/>
        <dsp:cNvSpPr/>
      </dsp:nvSpPr>
      <dsp:spPr>
        <a:xfrm>
          <a:off x="0" y="416823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Fare, Title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416823"/>
        <a:ext cx="4126233" cy="281520"/>
      </dsp:txXfrm>
    </dsp:sp>
    <dsp:sp modelId="{E438CFB0-4DCA-4034-9EDB-F6A309C83ABD}">
      <dsp:nvSpPr>
        <dsp:cNvPr id="0" name=""/>
        <dsp:cNvSpPr/>
      </dsp:nvSpPr>
      <dsp:spPr>
        <a:xfrm>
          <a:off x="0" y="698343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Random Forest Classifier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717762"/>
        <a:ext cx="4087395" cy="358962"/>
      </dsp:txXfrm>
    </dsp:sp>
    <dsp:sp modelId="{385C9B98-3EC1-40C9-9F43-5C9BDB731D14}">
      <dsp:nvSpPr>
        <dsp:cNvPr id="0" name=""/>
        <dsp:cNvSpPr/>
      </dsp:nvSpPr>
      <dsp:spPr>
        <a:xfrm>
          <a:off x="0" y="1096143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Sex, Age, Ticket, Fare, Embarked, Title,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1096143"/>
        <a:ext cx="4126233" cy="281520"/>
      </dsp:txXfrm>
    </dsp:sp>
    <dsp:sp modelId="{CCEDFB12-E20B-44A5-A0D3-D9974F24B0B0}">
      <dsp:nvSpPr>
        <dsp:cNvPr id="0" name=""/>
        <dsp:cNvSpPr/>
      </dsp:nvSpPr>
      <dsp:spPr>
        <a:xfrm>
          <a:off x="0" y="1377663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Gisha" panose="020B0502040204020203" pitchFamily="34" charset="-79"/>
              <a:cs typeface="Gisha" panose="020B0502040204020203" pitchFamily="34" charset="-79"/>
            </a:rPr>
            <a:t>Addaboost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1397082"/>
        <a:ext cx="4087395" cy="358962"/>
      </dsp:txXfrm>
    </dsp:sp>
    <dsp:sp modelId="{671E3F15-BB0D-47A4-AD77-6552B1A56348}">
      <dsp:nvSpPr>
        <dsp:cNvPr id="0" name=""/>
        <dsp:cNvSpPr/>
      </dsp:nvSpPr>
      <dsp:spPr>
        <a:xfrm>
          <a:off x="0" y="1775463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Age, Ticket, Fare, Title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1775463"/>
        <a:ext cx="4126233" cy="281520"/>
      </dsp:txXfrm>
    </dsp:sp>
    <dsp:sp modelId="{600A7536-6B97-4D49-A532-522A75AC6870}">
      <dsp:nvSpPr>
        <dsp:cNvPr id="0" name=""/>
        <dsp:cNvSpPr/>
      </dsp:nvSpPr>
      <dsp:spPr>
        <a:xfrm>
          <a:off x="0" y="2056983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SVM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2076402"/>
        <a:ext cx="4087395" cy="358962"/>
      </dsp:txXfrm>
    </dsp:sp>
    <dsp:sp modelId="{352BDEC7-7173-41EB-944B-2B8DC797D341}">
      <dsp:nvSpPr>
        <dsp:cNvPr id="0" name=""/>
        <dsp:cNvSpPr/>
      </dsp:nvSpPr>
      <dsp:spPr>
        <a:xfrm>
          <a:off x="0" y="2454784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2454784"/>
        <a:ext cx="4126233" cy="281520"/>
      </dsp:txXfrm>
    </dsp:sp>
    <dsp:sp modelId="{2255058E-6C31-4044-84F4-38A7DFA1FC25}">
      <dsp:nvSpPr>
        <dsp:cNvPr id="0" name=""/>
        <dsp:cNvSpPr/>
      </dsp:nvSpPr>
      <dsp:spPr>
        <a:xfrm>
          <a:off x="0" y="2736304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KNN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2755723"/>
        <a:ext cx="4087395" cy="358962"/>
      </dsp:txXfrm>
    </dsp:sp>
    <dsp:sp modelId="{914D5404-C1AE-4473-A533-0881713F9941}">
      <dsp:nvSpPr>
        <dsp:cNvPr id="0" name=""/>
        <dsp:cNvSpPr/>
      </dsp:nvSpPr>
      <dsp:spPr>
        <a:xfrm>
          <a:off x="0" y="3134104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Sex, Fare, Title,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3134104"/>
        <a:ext cx="4126233" cy="281520"/>
      </dsp:txXfrm>
    </dsp:sp>
    <dsp:sp modelId="{11066A98-341B-45D6-BC07-09492582547B}">
      <dsp:nvSpPr>
        <dsp:cNvPr id="0" name=""/>
        <dsp:cNvSpPr/>
      </dsp:nvSpPr>
      <dsp:spPr>
        <a:xfrm>
          <a:off x="0" y="3415624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Neural Nets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3435043"/>
        <a:ext cx="4087395" cy="358962"/>
      </dsp:txXfrm>
    </dsp:sp>
    <dsp:sp modelId="{9D3C6334-A1EB-438C-A9C4-307EE5CD4B2C}">
      <dsp:nvSpPr>
        <dsp:cNvPr id="0" name=""/>
        <dsp:cNvSpPr/>
      </dsp:nvSpPr>
      <dsp:spPr>
        <a:xfrm>
          <a:off x="0" y="3813424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3813424"/>
        <a:ext cx="4126233" cy="281520"/>
      </dsp:txXfrm>
    </dsp:sp>
    <dsp:sp modelId="{C9262B52-19FD-4954-A3C4-0137C5F0A3F2}">
      <dsp:nvSpPr>
        <dsp:cNvPr id="0" name=""/>
        <dsp:cNvSpPr/>
      </dsp:nvSpPr>
      <dsp:spPr>
        <a:xfrm>
          <a:off x="0" y="4094944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PCA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4114363"/>
        <a:ext cx="4087395" cy="358962"/>
      </dsp:txXfrm>
    </dsp:sp>
    <dsp:sp modelId="{9AB1F192-1546-41A1-9F85-47E134A1D754}">
      <dsp:nvSpPr>
        <dsp:cNvPr id="0" name=""/>
        <dsp:cNvSpPr/>
      </dsp:nvSpPr>
      <dsp:spPr>
        <a:xfrm>
          <a:off x="0" y="4492744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Sex, Age, Ticket, Fare, Embarked, Title,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IsAlone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4492744"/>
        <a:ext cx="4126233" cy="281520"/>
      </dsp:txXfrm>
    </dsp:sp>
    <dsp:sp modelId="{584540D5-F195-40C5-AB67-4F08CA2F762F}">
      <dsp:nvSpPr>
        <dsp:cNvPr id="0" name=""/>
        <dsp:cNvSpPr/>
      </dsp:nvSpPr>
      <dsp:spPr>
        <a:xfrm>
          <a:off x="0" y="4774264"/>
          <a:ext cx="4126233" cy="397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sha" panose="020B0502040204020203" pitchFamily="34" charset="-79"/>
              <a:cs typeface="Gisha" panose="020B0502040204020203" pitchFamily="34" charset="-79"/>
            </a:rPr>
            <a:t>Logistic Regression</a:t>
          </a:r>
          <a:endParaRPr lang="he-IL" sz="17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9419" y="4793683"/>
        <a:ext cx="4087395" cy="358962"/>
      </dsp:txXfrm>
    </dsp:sp>
    <dsp:sp modelId="{AE048DF1-9923-4106-9E82-303035DCA4CD}">
      <dsp:nvSpPr>
        <dsp:cNvPr id="0" name=""/>
        <dsp:cNvSpPr/>
      </dsp:nvSpPr>
      <dsp:spPr>
        <a:xfrm>
          <a:off x="0" y="5172064"/>
          <a:ext cx="412623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08" tIns="13970" rIns="78232" bIns="1397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Pclass</a:t>
          </a:r>
          <a:r>
            <a:rPr lang="en-US" sz="1050" kern="1200" dirty="0">
              <a:latin typeface="Gisha" panose="020B0502040204020203" pitchFamily="34" charset="-79"/>
              <a:cs typeface="Gisha" panose="020B0502040204020203" pitchFamily="34" charset="-79"/>
            </a:rPr>
            <a:t>, Sex, Ticket, Fare, </a:t>
          </a:r>
          <a:r>
            <a:rPr lang="en-US" sz="1050" kern="1200" dirty="0" err="1">
              <a:latin typeface="Gisha" panose="020B0502040204020203" pitchFamily="34" charset="-79"/>
              <a:cs typeface="Gisha" panose="020B0502040204020203" pitchFamily="34" charset="-79"/>
            </a:rPr>
            <a:t>FamilySize</a:t>
          </a:r>
          <a:endParaRPr lang="he-IL" sz="105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0" y="5172064"/>
        <a:ext cx="4126233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C35886-8F92-4C05-A624-A2C0AC9CDB6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39E3B42-DF13-41C1-A16B-C3C63993F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9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 33"/>
          <p:cNvSpPr/>
          <p:nvPr userDrawn="1"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פס אלכסוני 31"/>
          <p:cNvSpPr>
            <a:spLocks/>
          </p:cNvSpPr>
          <p:nvPr userDrawn="1"/>
        </p:nvSpPr>
        <p:spPr bwMode="auto">
          <a:xfrm flipV="1">
            <a:off x="0" y="0"/>
            <a:ext cx="1115616" cy="6858000"/>
          </a:xfrm>
          <a:prstGeom prst="diagStripe">
            <a:avLst>
              <a:gd name="adj" fmla="val 1697"/>
            </a:avLst>
          </a:prstGeom>
          <a:solidFill>
            <a:schemeClr val="tx1">
              <a:lumMod val="95000"/>
              <a:lumOff val="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 hasCustomPrompt="1"/>
          </p:nvPr>
        </p:nvSpPr>
        <p:spPr>
          <a:xfrm>
            <a:off x="2411760" y="4005064"/>
            <a:ext cx="5760640" cy="1224136"/>
          </a:xfrm>
        </p:spPr>
        <p:txBody>
          <a:bodyPr/>
          <a:lstStyle>
            <a:lvl1pPr marL="0" indent="0" algn="ctr" rtl="0">
              <a:buNone/>
              <a:defRPr sz="1600" b="1" cap="all" spc="250" baseline="0">
                <a:solidFill>
                  <a:schemeClr val="tx2"/>
                </a:solidFill>
                <a:latin typeface="Gisha" pitchFamily="34" charset="-79"/>
                <a:cs typeface="Gisha" pitchFamily="34" charset="-79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indent="0" algn="r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הכנס כאן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683568" y="2348880"/>
            <a:ext cx="80889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 hasCustomPrompt="1"/>
          </p:nvPr>
        </p:nvSpPr>
        <p:spPr>
          <a:xfrm>
            <a:off x="1115616" y="763960"/>
            <a:ext cx="7054552" cy="1440904"/>
          </a:xfrm>
          <a:noFill/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rtl="0">
              <a:defRPr sz="6000" b="1" cap="all" spc="0" baseline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Gisha" pitchFamily="34" charset="-79"/>
                <a:cs typeface="+mj-cs"/>
              </a:defRPr>
            </a:lvl1pPr>
          </a:lstStyle>
          <a:p>
            <a:r>
              <a:rPr kumimoji="0" lang="he-IL" dirty="0"/>
              <a:t>הכנס כותרת ראשית</a:t>
            </a:r>
            <a:endParaRPr kumimoji="0" lang="en-US" dirty="0"/>
          </a:p>
        </p:txBody>
      </p:sp>
      <p:sp>
        <p:nvSpPr>
          <p:cNvPr id="35" name="משולש ישר-זווית 34"/>
          <p:cNvSpPr/>
          <p:nvPr userDrawn="1"/>
        </p:nvSpPr>
        <p:spPr>
          <a:xfrm rot="16200000">
            <a:off x="8488546" y="4510284"/>
            <a:ext cx="411316" cy="89959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צורה חופשית 22"/>
          <p:cNvSpPr>
            <a:spLocks/>
          </p:cNvSpPr>
          <p:nvPr userDrawn="1"/>
        </p:nvSpPr>
        <p:spPr bwMode="auto">
          <a:xfrm flipH="1">
            <a:off x="0" y="474503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צורה חופשית 15">
            <a:extLst>
              <a:ext uri="{FF2B5EF4-FFF2-40B4-BE49-F238E27FC236}">
                <a16:creationId xmlns:a16="http://schemas.microsoft.com/office/drawing/2014/main" id="{DF8BDC98-1758-4A38-83A9-D6F4D6C8D61F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620689"/>
            <a:ext cx="9144000" cy="720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gradFill>
            <a:gsLst>
              <a:gs pos="89000">
                <a:schemeClr val="bg1"/>
              </a:gs>
              <a:gs pos="12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75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לבן 14">
            <a:extLst>
              <a:ext uri="{FF2B5EF4-FFF2-40B4-BE49-F238E27FC236}">
                <a16:creationId xmlns:a16="http://schemas.microsoft.com/office/drawing/2014/main" id="{9F0C7C33-2DF8-46F3-87F0-02C284BDB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536" y="6453336"/>
            <a:ext cx="8748464" cy="404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7" name="מציין מיקום תוכן 7">
            <a:extLst>
              <a:ext uri="{FF2B5EF4-FFF2-40B4-BE49-F238E27FC236}">
                <a16:creationId xmlns:a16="http://schemas.microsoft.com/office/drawing/2014/main" id="{1BF75218-4EE9-40EB-B69A-8F365C1A8A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968542"/>
            <a:ext cx="8518720" cy="5118320"/>
          </a:xfrm>
        </p:spPr>
        <p:txBody>
          <a:bodyPr/>
          <a:lstStyle>
            <a:lvl1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1pPr>
            <a:lvl2pPr algn="l" rtl="0">
              <a:lnSpc>
                <a:spcPct val="150000"/>
              </a:lnSpc>
              <a:buClr>
                <a:srgbClr val="002060"/>
              </a:buClr>
              <a:buFont typeface="Courier New" pitchFamily="49" charset="0"/>
              <a:buChar char="o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2pPr>
            <a:lvl3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3pPr>
            <a:lvl4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4pPr>
            <a:lvl5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8" name="אליפסה 6">
            <a:extLst>
              <a:ext uri="{FF2B5EF4-FFF2-40B4-BE49-F238E27FC236}">
                <a16:creationId xmlns:a16="http://schemas.microsoft.com/office/drawing/2014/main" id="{79C3E2B8-DBE3-41AD-B332-BC3B021D9468}"/>
              </a:ext>
            </a:extLst>
          </p:cNvPr>
          <p:cNvSpPr/>
          <p:nvPr userDrawn="1"/>
        </p:nvSpPr>
        <p:spPr>
          <a:xfrm>
            <a:off x="35496" y="6525344"/>
            <a:ext cx="288032" cy="2880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12">
            <a:extLst>
              <a:ext uri="{FF2B5EF4-FFF2-40B4-BE49-F238E27FC236}">
                <a16:creationId xmlns:a16="http://schemas.microsoft.com/office/drawing/2014/main" id="{7A3B9D4B-9F8D-4A74-B974-29C288AC2C9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27384"/>
            <a:ext cx="9144000" cy="79208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2000">
                <a:schemeClr val="bg2">
                  <a:lumMod val="50000"/>
                </a:schemeClr>
              </a:gs>
              <a:gs pos="77000">
                <a:schemeClr val="tx1">
                  <a:lumMod val="95000"/>
                  <a:lumOff val="5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cxnSp>
        <p:nvCxnSpPr>
          <p:cNvPr id="10" name="מחבר ישר 18">
            <a:extLst>
              <a:ext uri="{FF2B5EF4-FFF2-40B4-BE49-F238E27FC236}">
                <a16:creationId xmlns:a16="http://schemas.microsoft.com/office/drawing/2014/main" id="{17F4B350-2B80-401C-8E27-DF1D4B68516B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9">
            <a:extLst>
              <a:ext uri="{FF2B5EF4-FFF2-40B4-BE49-F238E27FC236}">
                <a16:creationId xmlns:a16="http://schemas.microsoft.com/office/drawing/2014/main" id="{4588B60F-B408-4A0F-B8A1-5E2C37AAB479}"/>
              </a:ext>
            </a:extLst>
          </p:cNvPr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של מספר שקופית 5">
            <a:extLst>
              <a:ext uri="{FF2B5EF4-FFF2-40B4-BE49-F238E27FC236}">
                <a16:creationId xmlns:a16="http://schemas.microsoft.com/office/drawing/2014/main" id="{CB56E8BF-2CD7-43B8-B673-96C2413B9ED0}"/>
              </a:ext>
            </a:extLst>
          </p:cNvPr>
          <p:cNvSpPr txBox="1">
            <a:spLocks/>
          </p:cNvSpPr>
          <p:nvPr userDrawn="1"/>
        </p:nvSpPr>
        <p:spPr>
          <a:xfrm>
            <a:off x="-108520" y="6507802"/>
            <a:ext cx="576064" cy="337249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724C3F9-5BAF-417B-953D-88C87C5812D4}" type="slidenum">
              <a:rPr lang="he-IL" sz="1500" smtClean="0">
                <a:latin typeface="Gisha" panose="020B0502040204020203" pitchFamily="34" charset="-79"/>
                <a:cs typeface="Gisha" panose="020B0502040204020203" pitchFamily="34" charset="-79"/>
              </a:rPr>
              <a:pPr algn="ctr"/>
              <a:t>‹#›</a:t>
            </a:fld>
            <a:endParaRPr lang="he-IL" sz="15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0E3C-5495-491B-9A7D-2F573B1F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42"/>
            <a:ext cx="8518720" cy="75895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kumimoji="0" lang="he-IL" sz="3200" b="1" kern="1200" cap="all" spc="0" baseline="0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Gisha" pitchFamily="34" charset="-79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3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he-IL">
                <a:latin typeface="David" pitchFamily="34" charset="-79"/>
                <a:cs typeface="David" pitchFamily="34" charset="-79"/>
              </a:rPr>
              <a:t>המחלקה להנדסת מכונות קורס ביומכניקה שיקומית 22466 סמסטר ב' תשע"ח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55576" y="2436201"/>
            <a:ext cx="8064896" cy="707886"/>
          </a:xfrm>
          <a:prstGeom prst="rect">
            <a:avLst/>
          </a:prstGeom>
          <a:solidFill>
            <a:schemeClr val="tx1">
              <a:lumMod val="95000"/>
              <a:lumOff val="5000"/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Sail into the data</a:t>
            </a:r>
            <a:endParaRPr lang="he-IL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755576" y="1225106"/>
            <a:ext cx="8064896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TITANIC</a:t>
            </a:r>
            <a:endParaRPr lang="he-IL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isha" panose="020B0502040204020203" pitchFamily="34" charset="-79"/>
              <a:ea typeface="+mj-ea"/>
              <a:cs typeface="Gisha" pitchFamily="34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0" y="5603605"/>
            <a:ext cx="3024336" cy="964495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Presented by: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Roi Koresh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29E4E19-252E-4AAB-9214-391C1FDD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6875"/>
            <a:ext cx="112925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Story of Titanic by Henry Hirst - 2011 | GG Archives">
            <a:extLst>
              <a:ext uri="{FF2B5EF4-FFF2-40B4-BE49-F238E27FC236}">
                <a16:creationId xmlns:a16="http://schemas.microsoft.com/office/drawing/2014/main" id="{C98EBD17-7F0D-469C-8AA2-F36A78B05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9051" r="4453" b="33380"/>
          <a:stretch/>
        </p:blipFill>
        <p:spPr bwMode="auto">
          <a:xfrm>
            <a:off x="3024336" y="3429000"/>
            <a:ext cx="3384376" cy="3092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C71CC-5E55-40D5-B28B-EFBF0BC8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PASSNGERS</a:t>
            </a:r>
            <a:endParaRPr lang="he-IL" dirty="0"/>
          </a:p>
        </p:txBody>
      </p:sp>
      <p:pic>
        <p:nvPicPr>
          <p:cNvPr id="2050" name="Picture 2" descr="Class and Gender in Shaping the Memory of the Titanic Disaster ...">
            <a:extLst>
              <a:ext uri="{FF2B5EF4-FFF2-40B4-BE49-F238E27FC236}">
                <a16:creationId xmlns:a16="http://schemas.microsoft.com/office/drawing/2014/main" id="{D4C72E71-5610-49F2-AC02-31E1219C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340768"/>
            <a:ext cx="8734744" cy="30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6BE29-3162-471C-A9E1-7BE49840FBA2}"/>
              </a:ext>
            </a:extLst>
          </p:cNvPr>
          <p:cNvSpPr txBox="1"/>
          <p:nvPr/>
        </p:nvSpPr>
        <p:spPr>
          <a:xfrm>
            <a:off x="301752" y="836712"/>
            <a:ext cx="3046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Passengers: 1,309</a:t>
            </a:r>
            <a:endParaRPr lang="he-I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4A3A8CA2-CA72-4B9E-8643-7D25A27490AF}"/>
              </a:ext>
            </a:extLst>
          </p:cNvPr>
          <p:cNvSpPr/>
          <p:nvPr/>
        </p:nvSpPr>
        <p:spPr>
          <a:xfrm>
            <a:off x="1372254" y="4454809"/>
            <a:ext cx="1080120" cy="520756"/>
          </a:xfrm>
          <a:prstGeom prst="accentCallout2">
            <a:avLst>
              <a:gd name="adj1" fmla="val 27216"/>
              <a:gd name="adj2" fmla="val 107012"/>
              <a:gd name="adj3" fmla="val 27216"/>
              <a:gd name="adj4" fmla="val 114552"/>
              <a:gd name="adj5" fmla="val -42361"/>
              <a:gd name="adj6" fmla="val 13005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342</a:t>
            </a:r>
            <a:endParaRPr lang="he-IL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C3128E27-9056-4587-A335-3133CD989242}"/>
              </a:ext>
            </a:extLst>
          </p:cNvPr>
          <p:cNvSpPr/>
          <p:nvPr/>
        </p:nvSpPr>
        <p:spPr>
          <a:xfrm>
            <a:off x="2771801" y="4452968"/>
            <a:ext cx="1080120" cy="520756"/>
          </a:xfrm>
          <a:prstGeom prst="accentCallout2">
            <a:avLst>
              <a:gd name="adj1" fmla="val 27216"/>
              <a:gd name="adj2" fmla="val 107012"/>
              <a:gd name="adj3" fmla="val 27216"/>
              <a:gd name="adj4" fmla="val 114552"/>
              <a:gd name="adj5" fmla="val -42360"/>
              <a:gd name="adj6" fmla="val 116509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284</a:t>
            </a:r>
            <a:endParaRPr lang="he-IL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7045A718-6D64-4CBA-A94F-EBD1CDFFEE0C}"/>
              </a:ext>
            </a:extLst>
          </p:cNvPr>
          <p:cNvSpPr/>
          <p:nvPr/>
        </p:nvSpPr>
        <p:spPr>
          <a:xfrm>
            <a:off x="4211961" y="4452968"/>
            <a:ext cx="1080120" cy="520756"/>
          </a:xfrm>
          <a:prstGeom prst="accentCallout2">
            <a:avLst>
              <a:gd name="adj1" fmla="val 27216"/>
              <a:gd name="adj2" fmla="val 107012"/>
              <a:gd name="adj3" fmla="val 27216"/>
              <a:gd name="adj4" fmla="val 114552"/>
              <a:gd name="adj5" fmla="val -42360"/>
              <a:gd name="adj6" fmla="val 11650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709</a:t>
            </a:r>
            <a:endParaRPr lang="he-IL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9AC651-3E34-4B88-B4C2-E25382BF5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939372"/>
              </p:ext>
            </p:extLst>
          </p:nvPr>
        </p:nvGraphicFramePr>
        <p:xfrm>
          <a:off x="1919678" y="5061519"/>
          <a:ext cx="5597440" cy="147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4626C-A370-4FF0-8135-918B2ADA7EB2}"/>
              </a:ext>
            </a:extLst>
          </p:cNvPr>
          <p:cNvCxnSpPr>
            <a:cxnSpLocks/>
          </p:cNvCxnSpPr>
          <p:nvPr/>
        </p:nvCxnSpPr>
        <p:spPr>
          <a:xfrm flipH="1">
            <a:off x="8897598" y="2276872"/>
            <a:ext cx="6691626" cy="8640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395969-1B38-43EF-8223-32C3AB9E6E9E}"/>
              </a:ext>
            </a:extLst>
          </p:cNvPr>
          <p:cNvGrpSpPr/>
          <p:nvPr/>
        </p:nvGrpSpPr>
        <p:grpSpPr>
          <a:xfrm>
            <a:off x="351026" y="857952"/>
            <a:ext cx="8734744" cy="5523376"/>
            <a:chOff x="351026" y="857952"/>
            <a:chExt cx="8734744" cy="552337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6147164-FBA0-4B0A-AAD5-52E4F2ABACE3}"/>
                </a:ext>
              </a:extLst>
            </p:cNvPr>
            <p:cNvGrpSpPr/>
            <p:nvPr/>
          </p:nvGrpSpPr>
          <p:grpSpPr>
            <a:xfrm>
              <a:off x="351026" y="857952"/>
              <a:ext cx="8734744" cy="5523376"/>
              <a:chOff x="351026" y="857952"/>
              <a:chExt cx="8734744" cy="552337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BB39555-A72E-4FB7-902C-E9E54D0293BB}"/>
                  </a:ext>
                </a:extLst>
              </p:cNvPr>
              <p:cNvGrpSpPr/>
              <p:nvPr/>
            </p:nvGrpSpPr>
            <p:grpSpPr>
              <a:xfrm>
                <a:off x="351026" y="857952"/>
                <a:ext cx="8734744" cy="5523376"/>
                <a:chOff x="323692" y="857952"/>
                <a:chExt cx="8734744" cy="552337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2B0DAA-48BC-4E0C-B255-F9F7FAE6FC01}"/>
                    </a:ext>
                  </a:extLst>
                </p:cNvPr>
                <p:cNvGrpSpPr/>
                <p:nvPr/>
              </p:nvGrpSpPr>
              <p:grpSpPr>
                <a:xfrm>
                  <a:off x="323692" y="857952"/>
                  <a:ext cx="8734744" cy="5523376"/>
                  <a:chOff x="268883" y="903098"/>
                  <a:chExt cx="8734744" cy="5523376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A64B3FC0-ADA0-4646-BFF4-51A55355F577}"/>
                      </a:ext>
                    </a:extLst>
                  </p:cNvPr>
                  <p:cNvGrpSpPr/>
                  <p:nvPr/>
                </p:nvGrpSpPr>
                <p:grpSpPr>
                  <a:xfrm>
                    <a:off x="268883" y="903098"/>
                    <a:ext cx="8734744" cy="5523376"/>
                    <a:chOff x="409800" y="2949053"/>
                    <a:chExt cx="8568952" cy="5736615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6521759F-B921-41CE-9A8D-67035AC78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800" y="2949053"/>
                      <a:ext cx="8568952" cy="573661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61ABDE92-3D6C-4506-B5F5-016046140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490" y="3683374"/>
                      <a:ext cx="3545753" cy="3182514"/>
                      <a:chOff x="2132237" y="1640507"/>
                      <a:chExt cx="4229250" cy="3975289"/>
                    </a:xfrm>
                  </p:grpSpPr>
                  <p:pic>
                    <p:nvPicPr>
                      <p:cNvPr id="23" name="Picture 22">
                        <a:extLst>
                          <a:ext uri="{FF2B5EF4-FFF2-40B4-BE49-F238E27FC236}">
                            <a16:creationId xmlns:a16="http://schemas.microsoft.com/office/drawing/2014/main" id="{514647CA-7B77-4CA4-9A48-A2058544C2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2237" y="1640507"/>
                        <a:ext cx="4119022" cy="387672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Picture 24">
                        <a:extLst>
                          <a:ext uri="{FF2B5EF4-FFF2-40B4-BE49-F238E27FC236}">
                            <a16:creationId xmlns:a16="http://schemas.microsoft.com/office/drawing/2014/main" id="{DF0E09ED-7480-4676-9704-53CC80516F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0913" y="5308889"/>
                        <a:ext cx="3860574" cy="306907"/>
                      </a:xfrm>
                      <a:prstGeom prst="rect">
                        <a:avLst/>
                      </a:prstGeom>
                    </p:spPr>
                  </p:pic>
                </p:grpSp>
                <p:graphicFrame>
                  <p:nvGraphicFramePr>
                    <p:cNvPr id="31" name="Chart 30">
                      <a:extLst>
                        <a:ext uri="{FF2B5EF4-FFF2-40B4-BE49-F238E27FC236}">
                          <a16:creationId xmlns:a16="http://schemas.microsoft.com/office/drawing/2014/main" id="{086FA216-8DFE-40B7-954A-5CBDC4514165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776374580"/>
                        </p:ext>
                      </p:extLst>
                    </p:nvPr>
                  </p:nvGraphicFramePr>
                  <p:xfrm>
                    <a:off x="5156456" y="4163317"/>
                    <a:ext cx="3126904" cy="2579719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6"/>
                    </a:graphicData>
                  </a:graphic>
                </p:graphicFrame>
              </p:grpSp>
              <p:pic>
                <p:nvPicPr>
                  <p:cNvPr id="51" name="Picture 2" descr="Class and Gender in Shaping the Memory of the Titanic Disaster ...">
                    <a:extLst>
                      <a:ext uri="{FF2B5EF4-FFF2-40B4-BE49-F238E27FC236}">
                        <a16:creationId xmlns:a16="http://schemas.microsoft.com/office/drawing/2014/main" id="{366DD57A-D33B-420E-BE43-793E7D8B5B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1920" y="4760292"/>
                    <a:ext cx="4601418" cy="15932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6" name="מלבן 3">
                  <a:extLst>
                    <a:ext uri="{FF2B5EF4-FFF2-40B4-BE49-F238E27FC236}">
                      <a16:creationId xmlns:a16="http://schemas.microsoft.com/office/drawing/2014/main" id="{13ED3749-C8CF-497E-A30F-D6CD0CB13CA1}"/>
                    </a:ext>
                  </a:extLst>
                </p:cNvPr>
                <p:cNvSpPr/>
                <p:nvPr/>
              </p:nvSpPr>
              <p:spPr>
                <a:xfrm>
                  <a:off x="2746371" y="965674"/>
                  <a:ext cx="4108332" cy="523220"/>
                </a:xfrm>
                <a:prstGeom prst="rect">
                  <a:avLst/>
                </a:prstGeom>
                <a:solidFill>
                  <a:schemeClr val="bg1">
                    <a:alpha val="19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isha" panose="020B0502040204020203" pitchFamily="34" charset="-79"/>
                      <a:cs typeface="Gisha" panose="020B0502040204020203" pitchFamily="34" charset="-79"/>
                    </a:rPr>
                    <a:t>PClass</a:t>
                  </a:r>
                  <a:endParaRPr lang="he-IL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Gisha" panose="020B0502040204020203" pitchFamily="34" charset="-79"/>
                    <a:cs typeface="Gisha" panose="020B0502040204020203" pitchFamily="34" charset="-79"/>
                  </a:endParaRPr>
                </a:p>
              </p:txBody>
            </p: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F2D6027-D250-4586-AC7C-EBE63B8246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1869" y="5661248"/>
                <a:ext cx="3113612" cy="4400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B77E75A-9844-4D0F-ABB0-DA0BB2FD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4536" y="3869420"/>
              <a:ext cx="492307" cy="53222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82D511-3125-4649-90AB-D2A8BFA141DD}"/>
              </a:ext>
            </a:extLst>
          </p:cNvPr>
          <p:cNvGrpSpPr/>
          <p:nvPr/>
        </p:nvGrpSpPr>
        <p:grpSpPr>
          <a:xfrm>
            <a:off x="351026" y="854391"/>
            <a:ext cx="8734744" cy="5523376"/>
            <a:chOff x="351026" y="857952"/>
            <a:chExt cx="8734744" cy="552337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6296C6-339B-4054-9E33-2E4195520395}"/>
                </a:ext>
              </a:extLst>
            </p:cNvPr>
            <p:cNvGrpSpPr/>
            <p:nvPr/>
          </p:nvGrpSpPr>
          <p:grpSpPr>
            <a:xfrm>
              <a:off x="351026" y="857952"/>
              <a:ext cx="8734744" cy="5523376"/>
              <a:chOff x="351026" y="857952"/>
              <a:chExt cx="8734744" cy="552337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122D9ED-6C76-45CA-8366-A046EB02F141}"/>
                  </a:ext>
                </a:extLst>
              </p:cNvPr>
              <p:cNvGrpSpPr/>
              <p:nvPr/>
            </p:nvGrpSpPr>
            <p:grpSpPr>
              <a:xfrm>
                <a:off x="351026" y="857952"/>
                <a:ext cx="8734744" cy="5523376"/>
                <a:chOff x="539552" y="1032905"/>
                <a:chExt cx="8734744" cy="552337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8DACD1A-FCE6-4145-997F-15342A1F1CE8}"/>
                    </a:ext>
                  </a:extLst>
                </p:cNvPr>
                <p:cNvGrpSpPr/>
                <p:nvPr/>
              </p:nvGrpSpPr>
              <p:grpSpPr>
                <a:xfrm>
                  <a:off x="539552" y="1032905"/>
                  <a:ext cx="8734744" cy="5523376"/>
                  <a:chOff x="323692" y="857952"/>
                  <a:chExt cx="8734744" cy="5523376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1E39D60-D036-47D7-B178-4DD2BE190BC8}"/>
                      </a:ext>
                    </a:extLst>
                  </p:cNvPr>
                  <p:cNvSpPr/>
                  <p:nvPr/>
                </p:nvSpPr>
                <p:spPr>
                  <a:xfrm>
                    <a:off x="323692" y="857952"/>
                    <a:ext cx="8734744" cy="55233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5" name="מלבן 3">
                    <a:extLst>
                      <a:ext uri="{FF2B5EF4-FFF2-40B4-BE49-F238E27FC236}">
                        <a16:creationId xmlns:a16="http://schemas.microsoft.com/office/drawing/2014/main" id="{7FA23559-F58E-47BA-BFC8-66E08034622F}"/>
                      </a:ext>
                    </a:extLst>
                  </p:cNvPr>
                  <p:cNvSpPr/>
                  <p:nvPr/>
                </p:nvSpPr>
                <p:spPr>
                  <a:xfrm>
                    <a:off x="2298639" y="984774"/>
                    <a:ext cx="4839508" cy="523220"/>
                  </a:xfrm>
                  <a:prstGeom prst="rect">
                    <a:avLst/>
                  </a:prstGeom>
                  <a:solidFill>
                    <a:schemeClr val="bg1">
                      <a:alpha val="19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Gisha" panose="020B0502040204020203" pitchFamily="34" charset="-79"/>
                        <a:cs typeface="Gisha" panose="020B0502040204020203" pitchFamily="34" charset="-79"/>
                      </a:rPr>
                      <a:t>Embarked – </a:t>
                    </a:r>
                    <a:r>
                      <a:rPr lang="en-US" sz="2800" dirty="0" err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Gisha" panose="020B0502040204020203" pitchFamily="34" charset="-79"/>
                        <a:cs typeface="Gisha" panose="020B0502040204020203" pitchFamily="34" charset="-79"/>
                      </a:rPr>
                      <a:t>PClass</a:t>
                    </a:r>
                    <a:r>
                      <a:rPr lang="en-US" sz="28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Gisha" panose="020B0502040204020203" pitchFamily="34" charset="-79"/>
                        <a:cs typeface="Gisha" panose="020B0502040204020203" pitchFamily="34" charset="-79"/>
                      </a:rPr>
                      <a:t> – Survived</a:t>
                    </a:r>
                    <a:endParaRPr lang="he-IL" sz="28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isha" panose="020B0502040204020203" pitchFamily="34" charset="-79"/>
                      <a:cs typeface="Gisha" panose="020B0502040204020203" pitchFamily="34" charset="-79"/>
                    </a:endParaRPr>
                  </a:p>
                </p:txBody>
              </p:sp>
            </p:grpSp>
            <p:pic>
              <p:nvPicPr>
                <p:cNvPr id="2052" name="Picture 4" descr="Map of Titanic Route - Yahoo Image Search Results (With images ...">
                  <a:extLst>
                    <a:ext uri="{FF2B5EF4-FFF2-40B4-BE49-F238E27FC236}">
                      <a16:creationId xmlns:a16="http://schemas.microsoft.com/office/drawing/2014/main" id="{19367E9F-EDDC-4BE4-AD42-1F776079A5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3976" y="1869929"/>
                  <a:ext cx="3366790" cy="1893819"/>
                </a:xfrm>
                <a:prstGeom prst="rect">
                  <a:avLst/>
                </a:prstGeom>
                <a:ln w="88900" cap="sq" cmpd="thickThin">
                  <a:solidFill>
                    <a:srgbClr val="000000"/>
                  </a:solidFill>
                  <a:prstDash val="solid"/>
                  <a:miter lim="800000"/>
                </a:ln>
                <a:effectLst>
                  <a:innerShdw blurRad="76200">
                    <a:srgbClr val="000000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3" name="Frame 72">
                <a:extLst>
                  <a:ext uri="{FF2B5EF4-FFF2-40B4-BE49-F238E27FC236}">
                    <a16:creationId xmlns:a16="http://schemas.microsoft.com/office/drawing/2014/main" id="{1995A76A-B9D8-4B09-B8CE-179B94C2A3A7}"/>
                  </a:ext>
                </a:extLst>
              </p:cNvPr>
              <p:cNvSpPr/>
              <p:nvPr/>
            </p:nvSpPr>
            <p:spPr>
              <a:xfrm>
                <a:off x="491978" y="1634816"/>
                <a:ext cx="1602492" cy="609173"/>
              </a:xfrm>
              <a:prstGeom prst="fram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b="1" dirty="0">
                    <a:latin typeface="Gisha" panose="020B0502040204020203" pitchFamily="34" charset="-79"/>
                    <a:cs typeface="Gisha" panose="020B0502040204020203" pitchFamily="34" charset="-79"/>
                  </a:rPr>
                  <a:t>Queenstown</a:t>
                </a:r>
              </a:p>
              <a:p>
                <a:pPr algn="ctr"/>
                <a:r>
                  <a:rPr lang="en-US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77</a:t>
                </a:r>
                <a:endParaRPr lang="he-IL" sz="1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6" name="Frame 75">
                <a:extLst>
                  <a:ext uri="{FF2B5EF4-FFF2-40B4-BE49-F238E27FC236}">
                    <a16:creationId xmlns:a16="http://schemas.microsoft.com/office/drawing/2014/main" id="{30ACB59F-479C-46A5-B351-DA0A0590E44E}"/>
                  </a:ext>
                </a:extLst>
              </p:cNvPr>
              <p:cNvSpPr/>
              <p:nvPr/>
            </p:nvSpPr>
            <p:spPr>
              <a:xfrm>
                <a:off x="1589856" y="2339947"/>
                <a:ext cx="1602492" cy="609173"/>
              </a:xfrm>
              <a:prstGeom prst="fram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b="1" dirty="0">
                    <a:latin typeface="Gisha" panose="020B0502040204020203" pitchFamily="34" charset="-79"/>
                    <a:cs typeface="Gisha" panose="020B0502040204020203" pitchFamily="34" charset="-79"/>
                  </a:rPr>
                  <a:t>Cherbourg</a:t>
                </a:r>
              </a:p>
              <a:p>
                <a:pPr algn="ctr"/>
                <a:r>
                  <a:rPr lang="en-US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168</a:t>
                </a:r>
                <a:endParaRPr lang="he-IL" sz="1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7" name="Frame 76">
                <a:extLst>
                  <a:ext uri="{FF2B5EF4-FFF2-40B4-BE49-F238E27FC236}">
                    <a16:creationId xmlns:a16="http://schemas.microsoft.com/office/drawing/2014/main" id="{06E9C3F4-E64E-4B83-BACA-C4CC4F6D2384}"/>
                  </a:ext>
                </a:extLst>
              </p:cNvPr>
              <p:cNvSpPr/>
              <p:nvPr/>
            </p:nvSpPr>
            <p:spPr>
              <a:xfrm>
                <a:off x="491978" y="3035074"/>
                <a:ext cx="1602492" cy="609173"/>
              </a:xfrm>
              <a:prstGeom prst="fram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b="1" dirty="0">
                    <a:latin typeface="Gisha" panose="020B0502040204020203" pitchFamily="34" charset="-79"/>
                    <a:cs typeface="Gisha" panose="020B0502040204020203" pitchFamily="34" charset="-79"/>
                  </a:rPr>
                  <a:t>Southampton</a:t>
                </a:r>
              </a:p>
              <a:p>
                <a:pPr algn="ctr"/>
                <a:r>
                  <a:rPr lang="en-US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644</a:t>
                </a:r>
                <a:endParaRPr lang="he-IL" sz="1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sp>
          <p:nvSpPr>
            <p:cNvPr id="79" name="מלבן 3">
              <a:extLst>
                <a:ext uri="{FF2B5EF4-FFF2-40B4-BE49-F238E27FC236}">
                  <a16:creationId xmlns:a16="http://schemas.microsoft.com/office/drawing/2014/main" id="{F9423C35-D7B9-4BD5-9E33-679EF8CA9730}"/>
                </a:ext>
              </a:extLst>
            </p:cNvPr>
            <p:cNvSpPr/>
            <p:nvPr/>
          </p:nvSpPr>
          <p:spPr>
            <a:xfrm>
              <a:off x="3396241" y="1719662"/>
              <a:ext cx="3335999" cy="369332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Gisha" panose="020B0502040204020203" pitchFamily="34" charset="-79"/>
                  <a:cs typeface="Gisha" panose="020B0502040204020203" pitchFamily="34" charset="-79"/>
                </a:rPr>
                <a:t>Embarked locations</a:t>
              </a:r>
              <a:endParaRPr lang="he-IL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6901FABD-DED6-4A1C-AD56-2600BFA5C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79" y="3721633"/>
            <a:ext cx="3514964" cy="253948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6BAA78F-DACF-48B8-96D4-BF2909BB3A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4070" y="3711672"/>
            <a:ext cx="3566333" cy="2606636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67561EC-04C3-4B17-A3FD-799FB12D21A2}"/>
              </a:ext>
            </a:extLst>
          </p:cNvPr>
          <p:cNvGrpSpPr/>
          <p:nvPr/>
        </p:nvGrpSpPr>
        <p:grpSpPr>
          <a:xfrm>
            <a:off x="348791" y="853814"/>
            <a:ext cx="8725440" cy="5533380"/>
            <a:chOff x="360330" y="847948"/>
            <a:chExt cx="8725440" cy="55333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4FCEDC0-6FC9-4FEC-B7A0-CBE74F67788B}"/>
                </a:ext>
              </a:extLst>
            </p:cNvPr>
            <p:cNvSpPr/>
            <p:nvPr/>
          </p:nvSpPr>
          <p:spPr>
            <a:xfrm>
              <a:off x="360330" y="847948"/>
              <a:ext cx="8725440" cy="5533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F247C07-4480-4F87-9825-2A196C87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41771" y="1375594"/>
              <a:ext cx="6172200" cy="464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5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60261 0.115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33BAB-0529-4DCB-8C6E-0340EFE2998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1457142"/>
              </p:ext>
            </p:extLst>
          </p:nvPr>
        </p:nvGraphicFramePr>
        <p:xfrm>
          <a:off x="179512" y="1556792"/>
          <a:ext cx="3859317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E10B5C-D693-4EEF-9F4B-315BA645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– Prep the data</a:t>
            </a:r>
            <a:endParaRPr lang="he-IL" dirty="0"/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F028C013-EFBD-410E-BA92-FF1DF93AD4D1}"/>
              </a:ext>
            </a:extLst>
          </p:cNvPr>
          <p:cNvSpPr/>
          <p:nvPr/>
        </p:nvSpPr>
        <p:spPr>
          <a:xfrm>
            <a:off x="389944" y="846011"/>
            <a:ext cx="3614179" cy="523220"/>
          </a:xfrm>
          <a:prstGeom prst="rect">
            <a:avLst/>
          </a:prstGeom>
          <a:solidFill>
            <a:schemeClr val="bg1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Missing values</a:t>
            </a:r>
            <a:endParaRPr lang="he-IL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מלבן 3">
            <a:extLst>
              <a:ext uri="{FF2B5EF4-FFF2-40B4-BE49-F238E27FC236}">
                <a16:creationId xmlns:a16="http://schemas.microsoft.com/office/drawing/2014/main" id="{9056E5F1-6E33-4895-A2EA-580699F53432}"/>
              </a:ext>
            </a:extLst>
          </p:cNvPr>
          <p:cNvSpPr/>
          <p:nvPr/>
        </p:nvSpPr>
        <p:spPr>
          <a:xfrm>
            <a:off x="5388909" y="846011"/>
            <a:ext cx="3614179" cy="523220"/>
          </a:xfrm>
          <a:prstGeom prst="rect">
            <a:avLst/>
          </a:prstGeom>
          <a:solidFill>
            <a:schemeClr val="bg1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Filling values</a:t>
            </a:r>
            <a:endParaRPr lang="he-IL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6FE81C-1A7A-4383-903C-6E004147FC30}"/>
              </a:ext>
            </a:extLst>
          </p:cNvPr>
          <p:cNvSpPr/>
          <p:nvPr/>
        </p:nvSpPr>
        <p:spPr>
          <a:xfrm>
            <a:off x="4461920" y="1868575"/>
            <a:ext cx="639487" cy="36004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B182262-7ADD-4C34-BCAE-C68FF9AA5C1F}"/>
              </a:ext>
            </a:extLst>
          </p:cNvPr>
          <p:cNvSpPr/>
          <p:nvPr/>
        </p:nvSpPr>
        <p:spPr>
          <a:xfrm>
            <a:off x="5787550" y="1580543"/>
            <a:ext cx="2816898" cy="936104"/>
          </a:xfrm>
          <a:prstGeom prst="foldedCorne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more than 75% of missing values - remove the Cabin</a:t>
            </a: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B65A4D9-262C-4E78-83B9-A6DA37C26B9A}"/>
              </a:ext>
            </a:extLst>
          </p:cNvPr>
          <p:cNvSpPr/>
          <p:nvPr/>
        </p:nvSpPr>
        <p:spPr>
          <a:xfrm>
            <a:off x="5787550" y="2648787"/>
            <a:ext cx="2816898" cy="2088232"/>
          </a:xfrm>
          <a:prstGeom prst="foldedCorne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Tried to use median but seems it isn’t good enough.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Gisha" panose="020B0502040204020203" pitchFamily="34" charset="-79"/>
                <a:cs typeface="Gisha" panose="020B0502040204020203" pitchFamily="34" charset="-79"/>
              </a:rPr>
              <a:t>New approach: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Median Age of </a:t>
            </a:r>
            <a:r>
              <a:rPr lang="en-US" sz="1400" b="1" dirty="0" err="1">
                <a:latin typeface="Gisha" panose="020B0502040204020203" pitchFamily="34" charset="-79"/>
                <a:cs typeface="Gisha" panose="020B0502040204020203" pitchFamily="34" charset="-79"/>
              </a:rPr>
              <a:t>Pclass</a:t>
            </a: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Medan Age of Male &amp; Female</a:t>
            </a:r>
          </a:p>
          <a:p>
            <a:pPr algn="ctr">
              <a:lnSpc>
                <a:spcPct val="150000"/>
              </a:lnSpc>
            </a:pP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5C9FD0-1EF2-4F3A-B751-2706E9214B1E}"/>
              </a:ext>
            </a:extLst>
          </p:cNvPr>
          <p:cNvSpPr/>
          <p:nvPr/>
        </p:nvSpPr>
        <p:spPr>
          <a:xfrm>
            <a:off x="4461920" y="3393266"/>
            <a:ext cx="639487" cy="36004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0036EB-3343-4C8D-AFC8-31E57B048402}"/>
              </a:ext>
            </a:extLst>
          </p:cNvPr>
          <p:cNvSpPr/>
          <p:nvPr/>
        </p:nvSpPr>
        <p:spPr>
          <a:xfrm>
            <a:off x="4461919" y="4929435"/>
            <a:ext cx="639487" cy="36004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CB79C5D7-A7DB-46CE-8B41-45F66BCB097D}"/>
              </a:ext>
            </a:extLst>
          </p:cNvPr>
          <p:cNvSpPr/>
          <p:nvPr/>
        </p:nvSpPr>
        <p:spPr>
          <a:xfrm>
            <a:off x="5787550" y="4857427"/>
            <a:ext cx="2816898" cy="504056"/>
          </a:xfrm>
          <a:prstGeom prst="foldedCorne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Most common occurrence - S</a:t>
            </a: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4A1497-756B-4DF7-B928-9111D0DBC170}"/>
              </a:ext>
            </a:extLst>
          </p:cNvPr>
          <p:cNvSpPr/>
          <p:nvPr/>
        </p:nvSpPr>
        <p:spPr>
          <a:xfrm>
            <a:off x="4445151" y="5720440"/>
            <a:ext cx="639487" cy="36004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893418B-4DD3-44D1-AFA6-642E34EC9950}"/>
              </a:ext>
            </a:extLst>
          </p:cNvPr>
          <p:cNvSpPr/>
          <p:nvPr/>
        </p:nvSpPr>
        <p:spPr>
          <a:xfrm>
            <a:off x="5787550" y="5677493"/>
            <a:ext cx="2816898" cy="445934"/>
          </a:xfrm>
          <a:prstGeom prst="foldedCorne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Median</a:t>
            </a: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BDEB74-ADB0-4FD6-821C-3476A80692FA}"/>
              </a:ext>
            </a:extLst>
          </p:cNvPr>
          <p:cNvGrpSpPr/>
          <p:nvPr/>
        </p:nvGrpSpPr>
        <p:grpSpPr>
          <a:xfrm>
            <a:off x="179512" y="846011"/>
            <a:ext cx="8823576" cy="5535317"/>
            <a:chOff x="179512" y="846011"/>
            <a:chExt cx="8823576" cy="55353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4BF3E-BBAF-4729-A393-581F7E4C918B}"/>
                </a:ext>
              </a:extLst>
            </p:cNvPr>
            <p:cNvSpPr/>
            <p:nvPr/>
          </p:nvSpPr>
          <p:spPr>
            <a:xfrm>
              <a:off x="179512" y="846011"/>
              <a:ext cx="8823576" cy="5535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3">
              <a:extLst>
                <a:ext uri="{FF2B5EF4-FFF2-40B4-BE49-F238E27FC236}">
                  <a16:creationId xmlns:a16="http://schemas.microsoft.com/office/drawing/2014/main" id="{38B9DD5C-67C7-4EF1-8418-D18A713B96D1}"/>
                </a:ext>
              </a:extLst>
            </p:cNvPr>
            <p:cNvSpPr/>
            <p:nvPr/>
          </p:nvSpPr>
          <p:spPr>
            <a:xfrm>
              <a:off x="2873423" y="982850"/>
              <a:ext cx="3614179" cy="523220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Gisha" panose="020B0502040204020203" pitchFamily="34" charset="-79"/>
                  <a:cs typeface="Gisha" panose="020B0502040204020203" pitchFamily="34" charset="-79"/>
                </a:rPr>
                <a:t>Adding Features</a:t>
              </a:r>
              <a:endParaRPr lang="he-IL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C395033F-871F-464F-B10F-C86DC0D49C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3206756"/>
                </p:ext>
              </p:extLst>
            </p:nvPr>
          </p:nvGraphicFramePr>
          <p:xfrm>
            <a:off x="1242928" y="1812971"/>
            <a:ext cx="6696744" cy="24295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18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9A02E7-FBCC-451B-8CCE-4DEBABC589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16018" y="1479032"/>
            <a:ext cx="4320478" cy="31741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Check best features to each model</a:t>
            </a:r>
          </a:p>
          <a:p>
            <a:r>
              <a:rPr lang="en-US" dirty="0"/>
              <a:t>Fit each model with his best features.</a:t>
            </a:r>
          </a:p>
          <a:p>
            <a:r>
              <a:rPr lang="en-US" dirty="0"/>
              <a:t>Split TRAIN dataset to 70% train and 30% test = better results</a:t>
            </a:r>
          </a:p>
          <a:p>
            <a:r>
              <a:rPr lang="en-US" dirty="0"/>
              <a:t>Optimization - </a:t>
            </a:r>
          </a:p>
          <a:p>
            <a:r>
              <a:rPr lang="en-US" dirty="0"/>
              <a:t>Each model we will save the best accuracy and the Kaggle accuracy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98668-0189-4EDF-A30D-D692DBBB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Models</a:t>
            </a:r>
            <a:endParaRPr lang="he-IL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465CA82-3C4C-4406-8C9B-4FAF377B6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052316"/>
              </p:ext>
            </p:extLst>
          </p:nvPr>
        </p:nvGraphicFramePr>
        <p:xfrm>
          <a:off x="301751" y="908720"/>
          <a:ext cx="4126233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מלבן 3">
            <a:extLst>
              <a:ext uri="{FF2B5EF4-FFF2-40B4-BE49-F238E27FC236}">
                <a16:creationId xmlns:a16="http://schemas.microsoft.com/office/drawing/2014/main" id="{E2A91EF2-55A9-4C9F-92A4-F6F6FC331B70}"/>
              </a:ext>
            </a:extLst>
          </p:cNvPr>
          <p:cNvSpPr/>
          <p:nvPr/>
        </p:nvSpPr>
        <p:spPr>
          <a:xfrm>
            <a:off x="4932040" y="908720"/>
            <a:ext cx="3910208" cy="523220"/>
          </a:xfrm>
          <a:prstGeom prst="rect">
            <a:avLst/>
          </a:prstGeom>
          <a:solidFill>
            <a:schemeClr val="bg1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How we going to do it?</a:t>
            </a:r>
            <a:endParaRPr lang="he-IL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6B9C9-8977-439D-843E-D1BA6F916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894" y="4171528"/>
            <a:ext cx="1990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9A02E7-FBCC-451B-8CCE-4DEBABC589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478" y="3434719"/>
            <a:ext cx="9119522" cy="24501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Used Unsupervised clustering to improve the results (Hierarchical Clustering) – </a:t>
            </a:r>
            <a:r>
              <a:rPr lang="en-US" sz="1600" dirty="0" err="1"/>
              <a:t>FamilySize</a:t>
            </a:r>
            <a:r>
              <a:rPr lang="en-US" sz="1600" dirty="0"/>
              <a:t> vs. Survived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Checked the Female in cluster 0 (</a:t>
            </a:r>
            <a:r>
              <a:rPr lang="en-US" sz="1600" b="1" dirty="0" err="1"/>
              <a:t>FamilySize</a:t>
            </a:r>
            <a:r>
              <a:rPr lang="en-US" sz="1600" b="1" dirty="0"/>
              <a:t> &gt; 1) </a:t>
            </a: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b="1" dirty="0"/>
              <a:t>  Mother have survival instincts</a:t>
            </a:r>
          </a:p>
          <a:p>
            <a:pPr lvl="1"/>
            <a:r>
              <a:rPr lang="en-US" sz="1000" b="1" dirty="0"/>
              <a:t>We saw when a </a:t>
            </a:r>
            <a:r>
              <a:rPr lang="en-US" sz="1000" b="1" dirty="0" err="1"/>
              <a:t>famiky</a:t>
            </a:r>
            <a:r>
              <a:rPr lang="en-US" sz="1000" b="1" dirty="0"/>
              <a:t> have a Mother in it they had more chance to life.</a:t>
            </a:r>
          </a:p>
          <a:p>
            <a:pPr lvl="1"/>
            <a:r>
              <a:rPr lang="en-US" sz="1000" b="1" dirty="0"/>
              <a:t>Create new feature – “Mother”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Checked the new feature correlation with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Fit the Random Forest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Scored better accuracy</a:t>
            </a:r>
          </a:p>
          <a:p>
            <a:endParaRPr lang="he-IL" sz="2800" dirty="0"/>
          </a:p>
        </p:txBody>
      </p:sp>
      <p:pic>
        <p:nvPicPr>
          <p:cNvPr id="3076" name="Picture 4" descr="Forest Management - Strategies and Plans">
            <a:extLst>
              <a:ext uri="{FF2B5EF4-FFF2-40B4-BE49-F238E27FC236}">
                <a16:creationId xmlns:a16="http://schemas.microsoft.com/office/drawing/2014/main" id="{E245B328-6789-4760-88E8-B085875A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344"/>
            <a:ext cx="9144000" cy="338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D98668-0189-4EDF-A30D-D692DBB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4624"/>
            <a:ext cx="6480720" cy="758952"/>
          </a:xfrm>
        </p:spPr>
        <p:txBody>
          <a:bodyPr/>
          <a:lstStyle/>
          <a:p>
            <a:pPr algn="ctr" rtl="0"/>
            <a:r>
              <a:rPr lang="en-US" dirty="0"/>
              <a:t>Best model – Random Forest</a:t>
            </a:r>
            <a:endParaRPr lang="he-IL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EA0832B-2DA6-4754-8CEB-6EEB944E20AA}"/>
              </a:ext>
            </a:extLst>
          </p:cNvPr>
          <p:cNvSpPr txBox="1">
            <a:spLocks/>
          </p:cNvSpPr>
          <p:nvPr/>
        </p:nvSpPr>
        <p:spPr>
          <a:xfrm>
            <a:off x="2195736" y="794352"/>
            <a:ext cx="4896544" cy="432048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ctr">
            <a:noAutofit/>
          </a:bodyPr>
          <a:lstStyle>
            <a:lvl1pPr algn="l" rtl="1" eaLnBrk="1" latinLnBrk="0" hangingPunct="1">
              <a:lnSpc>
                <a:spcPct val="150000"/>
              </a:lnSpc>
              <a:spcBef>
                <a:spcPct val="0"/>
              </a:spcBef>
              <a:buNone/>
              <a:defRPr kumimoji="0" lang="he-IL" sz="3200" b="1" kern="1200" cap="all" spc="0" baseline="0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Gisha" pitchFamily="34" charset="-79"/>
                <a:ea typeface="+mj-ea"/>
                <a:cs typeface="+mj-cs"/>
              </a:defRPr>
            </a:lvl1pPr>
          </a:lstStyle>
          <a:p>
            <a:pPr algn="ctr" rtl="0"/>
            <a:r>
              <a:rPr lang="en-US" sz="1400" dirty="0"/>
              <a:t>score: 80.9  |  after improve: 81.7  |  Kaggle</a:t>
            </a:r>
            <a:r>
              <a:rPr lang="en-US" sz="1400"/>
              <a:t>: 79.4 </a:t>
            </a:r>
            <a:endParaRPr lang="en-US" sz="1400" dirty="0"/>
          </a:p>
        </p:txBody>
      </p:sp>
      <p:sp>
        <p:nvSpPr>
          <p:cNvPr id="10" name="מלבן 3">
            <a:extLst>
              <a:ext uri="{FF2B5EF4-FFF2-40B4-BE49-F238E27FC236}">
                <a16:creationId xmlns:a16="http://schemas.microsoft.com/office/drawing/2014/main" id="{D3450B11-2628-4242-807E-75A7F5E98D77}"/>
              </a:ext>
            </a:extLst>
          </p:cNvPr>
          <p:cNvSpPr/>
          <p:nvPr/>
        </p:nvSpPr>
        <p:spPr>
          <a:xfrm>
            <a:off x="107504" y="2900621"/>
            <a:ext cx="2376264" cy="461665"/>
          </a:xfrm>
          <a:prstGeom prst="rect">
            <a:avLst/>
          </a:prstGeom>
          <a:solidFill>
            <a:schemeClr val="bg1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What we did?</a:t>
            </a:r>
            <a:endParaRPr lang="he-IL" sz="2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D9B4B-0688-4DCB-9E2B-BC77D3084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840" y="1298833"/>
            <a:ext cx="2880320" cy="1917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038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tanic Sinking Pictures Headlines Of The Disaster">
            <a:extLst>
              <a:ext uri="{FF2B5EF4-FFF2-40B4-BE49-F238E27FC236}">
                <a16:creationId xmlns:a16="http://schemas.microsoft.com/office/drawing/2014/main" id="{4CF1D8C5-C3A9-402D-B597-A6F6FC977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F06F9F-84B5-4E5E-8BEA-531AD0A0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054552" cy="14409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1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זרח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אזרח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אזרח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7021</TotalTime>
  <Words>419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David</vt:lpstr>
      <vt:lpstr>Georgia</vt:lpstr>
      <vt:lpstr>Gisha</vt:lpstr>
      <vt:lpstr>Wingdings</vt:lpstr>
      <vt:lpstr>Wingdings 2</vt:lpstr>
      <vt:lpstr>אזרחי</vt:lpstr>
      <vt:lpstr>PowerPoint Presentation</vt:lpstr>
      <vt:lpstr>PASSNGERS</vt:lpstr>
      <vt:lpstr>Preparing the data – Prep the data</vt:lpstr>
      <vt:lpstr>Machine learning - Models</vt:lpstr>
      <vt:lpstr>Best model – Random Forest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רועי קורש</cp:lastModifiedBy>
  <cp:revision>771</cp:revision>
  <dcterms:created xsi:type="dcterms:W3CDTF">2018-04-27T15:13:22Z</dcterms:created>
  <dcterms:modified xsi:type="dcterms:W3CDTF">2020-10-29T07:01:04Z</dcterms:modified>
</cp:coreProperties>
</file>