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48B9-FCD8-42A3-B2E1-BD89472B3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Создание трёхмерной модели Земли</a:t>
            </a:r>
            <a:r>
              <a:rPr lang="en-US" sz="3600" dirty="0"/>
              <a:t> </a:t>
            </a:r>
            <a:r>
              <a:rPr lang="ru-RU" sz="3600" dirty="0"/>
              <a:t>с визуализацией полётов самолетов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FBD39B-80C5-40DF-85ED-DD819831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Исполнитель: Сусликов Д.В.</a:t>
            </a:r>
          </a:p>
          <a:p>
            <a:r>
              <a:rPr lang="ru-RU" dirty="0"/>
              <a:t>Научный руководитель: Кузнецова О.В.</a:t>
            </a:r>
          </a:p>
        </p:txBody>
      </p:sp>
    </p:spTree>
    <p:extLst>
      <p:ext uri="{BB962C8B-B14F-4D97-AF65-F5344CB8AC3E}">
        <p14:creationId xmlns:p14="http://schemas.microsoft.com/office/powerpoint/2010/main" val="6684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80890-52DD-49E2-9AC0-0ED02CAF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6EF4A0-90F5-4080-BB01-67C86ABB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51" y="1428750"/>
            <a:ext cx="7318549" cy="53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3016E0-DE07-4110-9003-30A94251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8" y="279005"/>
            <a:ext cx="7945166" cy="58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4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29BE-250A-4457-8CFF-347AF7A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скорости работы программы с </a:t>
            </a:r>
            <a:r>
              <a:rPr lang="en-US" dirty="0"/>
              <a:t>OpenGL </a:t>
            </a:r>
            <a:r>
              <a:rPr lang="ru-RU" dirty="0"/>
              <a:t>и без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4DE3BA-A1B5-4B06-AC7D-C7593454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753" y="2171700"/>
            <a:ext cx="5777986" cy="4233700"/>
          </a:xfrm>
        </p:spPr>
      </p:pic>
    </p:spTree>
    <p:extLst>
      <p:ext uri="{BB962C8B-B14F-4D97-AF65-F5344CB8AC3E}">
        <p14:creationId xmlns:p14="http://schemas.microsoft.com/office/powerpoint/2010/main" val="27063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D4D39-18C6-4D33-9FC9-34458EA7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C4471-6D72-4BCB-AFE3-7EA307CF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95955"/>
          </a:xfrm>
        </p:spPr>
        <p:txBody>
          <a:bodyPr/>
          <a:lstStyle/>
          <a:p>
            <a:pPr marL="0" indent="0">
              <a:buNone/>
            </a:pPr>
            <a:r>
              <a:rPr lang="ru-RU" sz="1800" b="0" i="0" u="none" strike="noStrike" baseline="0" dirty="0"/>
              <a:t>В результате проделанной работы была создана трёхмерная модель Земли с визуализацией полётов самолетов с различными возможностями:</a:t>
            </a:r>
          </a:p>
          <a:p>
            <a:r>
              <a:rPr lang="ru-RU" sz="1800" b="0" i="0" u="none" strike="noStrike" baseline="0" dirty="0"/>
              <a:t>поворот модели в любом направлении;</a:t>
            </a:r>
          </a:p>
          <a:p>
            <a:r>
              <a:rPr lang="ru-RU" sz="1800" b="0" i="0" u="none" strike="noStrike" baseline="0" dirty="0"/>
              <a:t>масштабирование модели;</a:t>
            </a:r>
          </a:p>
          <a:p>
            <a:r>
              <a:rPr lang="ru-RU" sz="1800" b="0" i="0" u="none" strike="noStrike" baseline="0" dirty="0"/>
              <a:t>список доступных для выбора траекторий;</a:t>
            </a:r>
          </a:p>
          <a:p>
            <a:r>
              <a:rPr lang="ru-RU" sz="1800" b="0" i="0" u="none" strike="noStrike" baseline="0" dirty="0"/>
              <a:t>отображение траектории полетов;</a:t>
            </a:r>
          </a:p>
          <a:p>
            <a:r>
              <a:rPr lang="ru-RU" sz="1800" b="0" i="0" u="none" strike="noStrike" baseline="0" dirty="0"/>
              <a:t>отображение передвижений самолетов по данным траекториям.</a:t>
            </a:r>
          </a:p>
          <a:p>
            <a:pPr marL="0" indent="0">
              <a:buNone/>
            </a:pPr>
            <a:r>
              <a:rPr lang="ru-RU" sz="1800" dirty="0"/>
              <a:t>Была разработана версия программы использующая библиотеку </a:t>
            </a:r>
            <a:r>
              <a:rPr lang="ru-RU" sz="1800" dirty="0" err="1"/>
              <a:t>OpenGL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56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773BA-C4AA-4A17-BE80-D1AAEFF0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70" y="2753983"/>
            <a:ext cx="9601200" cy="1350034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414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1BF36-9029-4743-A008-E9B4C015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7FDD1-B32C-42DD-93CA-640800D8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данной работы - создать трёхмерную модель Земли с визуализацией полётов самолетов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 проанализировать существующие программные решения</a:t>
            </a:r>
          </a:p>
          <a:p>
            <a:r>
              <a:rPr lang="ru-RU" dirty="0"/>
              <a:t>разработать математическую модель и алгоритм для формирования модели Земли и для построения траекторий полетов самолетов</a:t>
            </a:r>
          </a:p>
          <a:p>
            <a:r>
              <a:rPr lang="ru-RU" dirty="0"/>
              <a:t>разработать программное обеспечение для визуализацией полётов самолетов на трехмерной модели Земли</a:t>
            </a:r>
          </a:p>
        </p:txBody>
      </p:sp>
    </p:spTree>
    <p:extLst>
      <p:ext uri="{BB962C8B-B14F-4D97-AF65-F5344CB8AC3E}">
        <p14:creationId xmlns:p14="http://schemas.microsoft.com/office/powerpoint/2010/main" val="28037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7ADA4-4F7C-4441-A42E-7997F6F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8D27A-F80A-4FA7-AED9-9431463A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5937"/>
            <a:ext cx="5814204" cy="415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Предметной областью данного проекта является геодезическое представление Земли для реалистичного построения траекторий движения воздушных объектов.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Это может быть использовано в ознакомительных целях для общего представления о Земли и воздушных перемещениях.</a:t>
            </a:r>
          </a:p>
          <a:p>
            <a:pPr marL="0" indent="0">
              <a:buNone/>
            </a:pPr>
            <a:r>
              <a:rPr lang="ru-RU" dirty="0"/>
              <a:t>Или для оценки частоты и кол-ва перемещений граждан по всей Земле, что может пригодится для прогнозирования мест большого скопления людей и борьбы с возможной эпидемиологической ситуацией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C75F3-2F57-48E2-9195-C0C9198E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62" y="1715937"/>
            <a:ext cx="4331034" cy="34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6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F5097-E550-4E20-B79A-870843C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сущность-связь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3A99D0-3168-4222-BA56-CBE96696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96" y="1993017"/>
            <a:ext cx="10013587" cy="28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9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3CEE1-7129-4305-B336-BE9D41C9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координат из геодезической системы координат в прямоугольную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4304FD-3A32-483E-BE65-E3A16D842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322" y="2171700"/>
            <a:ext cx="7180180" cy="4560178"/>
          </a:xfrm>
        </p:spPr>
      </p:pic>
    </p:spTree>
    <p:extLst>
      <p:ext uri="{BB962C8B-B14F-4D97-AF65-F5344CB8AC3E}">
        <p14:creationId xmlns:p14="http://schemas.microsoft.com/office/powerpoint/2010/main" val="4702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D4F6E-0894-4A00-A6F3-81799C7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получения точек широт и меридианов Земли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00395-7770-401A-8E73-ABA8AB7E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260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1400" dirty="0"/>
              <a:t>Получения точек меридианов</a:t>
            </a:r>
          </a:p>
          <a:p>
            <a:pPr marL="0" indent="0">
              <a:buNone/>
            </a:pPr>
            <a:r>
              <a:rPr lang="ru-RU" sz="1400" dirty="0"/>
              <a:t>	1.1) Разбиение меридианов на части</a:t>
            </a:r>
          </a:p>
          <a:p>
            <a:pPr marL="0" indent="0">
              <a:buNone/>
            </a:pPr>
            <a:r>
              <a:rPr lang="ru-RU" sz="1400" dirty="0"/>
              <a:t>	1.2) Получение координат точек частей меридианов</a:t>
            </a:r>
          </a:p>
          <a:p>
            <a:pPr marL="0" indent="0">
              <a:buNone/>
            </a:pPr>
            <a:r>
              <a:rPr lang="ru-RU" sz="1400" dirty="0"/>
              <a:t>	1.3) Перевод этих точек из геодезической </a:t>
            </a:r>
            <a:r>
              <a:rPr lang="ru-RU" sz="1400" dirty="0" err="1"/>
              <a:t>с.к</a:t>
            </a:r>
            <a:r>
              <a:rPr lang="ru-RU" sz="1400" dirty="0"/>
              <a:t>. в прямоугольную</a:t>
            </a:r>
          </a:p>
          <a:p>
            <a:pPr marL="0" indent="0">
              <a:buNone/>
            </a:pPr>
            <a:r>
              <a:rPr lang="ru-RU" sz="1400" dirty="0"/>
              <a:t>	1.4) Сохранение точек в массиве</a:t>
            </a:r>
          </a:p>
          <a:p>
            <a:pPr marL="0" indent="0">
              <a:buNone/>
            </a:pPr>
            <a:r>
              <a:rPr lang="ru-RU" sz="1400" dirty="0"/>
              <a:t>2) Получения точек широт</a:t>
            </a:r>
          </a:p>
          <a:p>
            <a:pPr marL="0" indent="0">
              <a:buNone/>
            </a:pPr>
            <a:r>
              <a:rPr lang="ru-RU" sz="1400" dirty="0"/>
              <a:t>	2.1) Разбиение широт на части</a:t>
            </a:r>
          </a:p>
          <a:p>
            <a:pPr marL="0" indent="0">
              <a:buNone/>
            </a:pPr>
            <a:r>
              <a:rPr lang="ru-RU" sz="1400" dirty="0"/>
              <a:t>	2.2) Получение координат точек частей широт</a:t>
            </a:r>
          </a:p>
          <a:p>
            <a:pPr marL="0" indent="0">
              <a:buNone/>
            </a:pPr>
            <a:r>
              <a:rPr lang="ru-RU" sz="1400" dirty="0"/>
              <a:t>	2.3) Перевод этих точек из геодезической </a:t>
            </a:r>
            <a:r>
              <a:rPr lang="ru-RU" sz="1400" dirty="0" err="1"/>
              <a:t>с.к</a:t>
            </a:r>
            <a:r>
              <a:rPr lang="ru-RU" sz="1400" dirty="0"/>
              <a:t>. в прямоугольную</a:t>
            </a:r>
          </a:p>
          <a:p>
            <a:pPr marL="0" indent="0">
              <a:buNone/>
            </a:pPr>
            <a:r>
              <a:rPr lang="ru-RU" sz="1400" dirty="0"/>
              <a:t>	2.4) Сохранение точек в массиве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01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8CE9-B2E4-4AC1-A417-8483F9C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928"/>
          </a:xfrm>
        </p:spPr>
        <p:txBody>
          <a:bodyPr/>
          <a:lstStyle/>
          <a:p>
            <a:r>
              <a:rPr lang="ru-RU" dirty="0"/>
              <a:t>Алгоритм получения точек траектории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EA3CE-FCC1-4F3D-A377-4FB90EE8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Вычисление шага разбиения по </a:t>
            </a:r>
            <a:r>
              <a:rPr lang="en-US" dirty="0"/>
              <a:t>x</a:t>
            </a:r>
            <a:r>
              <a:rPr lang="ru-RU" dirty="0"/>
              <a:t>, по </a:t>
            </a:r>
            <a:r>
              <a:rPr lang="en-US" dirty="0"/>
              <a:t>y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Получение данных для построения параболы движения</a:t>
            </a:r>
          </a:p>
          <a:p>
            <a:pPr marL="457200" indent="-457200">
              <a:buAutoNum type="arabicParenR"/>
            </a:pPr>
            <a:r>
              <a:rPr lang="ru-RU" dirty="0"/>
              <a:t>Получение точек траектории</a:t>
            </a:r>
          </a:p>
          <a:p>
            <a:pPr marL="0" indent="0">
              <a:buNone/>
            </a:pPr>
            <a:r>
              <a:rPr lang="ru-RU" dirty="0"/>
              <a:t>	3.1) Разбиение траектории на части</a:t>
            </a:r>
          </a:p>
          <a:p>
            <a:pPr marL="0" indent="0">
              <a:buNone/>
            </a:pPr>
            <a:r>
              <a:rPr lang="ru-RU" dirty="0"/>
              <a:t>	3.2) Получение координат точек траектории</a:t>
            </a:r>
          </a:p>
          <a:p>
            <a:pPr marL="0" indent="0">
              <a:buNone/>
            </a:pPr>
            <a:r>
              <a:rPr lang="ru-RU" dirty="0"/>
              <a:t>	3.3) </a:t>
            </a:r>
            <a:r>
              <a:rPr lang="ru-RU" sz="2000" dirty="0"/>
              <a:t>Перевод этих точек из геодезической </a:t>
            </a:r>
            <a:r>
              <a:rPr lang="ru-RU" sz="2000" dirty="0" err="1"/>
              <a:t>с.к</a:t>
            </a:r>
            <a:r>
              <a:rPr lang="ru-RU" sz="2000" dirty="0"/>
              <a:t>. в прямоугольную</a:t>
            </a:r>
          </a:p>
          <a:p>
            <a:pPr marL="0" indent="0">
              <a:buNone/>
            </a:pPr>
            <a:r>
              <a:rPr lang="ru-RU" sz="2000" dirty="0"/>
              <a:t>	3.4) Сохранение точек в массиве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89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47293-F505-4CFC-B7C6-83B4C48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4975738" cy="1867619"/>
          </a:xfrm>
        </p:spPr>
        <p:txBody>
          <a:bodyPr>
            <a:normAutofit/>
          </a:bodyPr>
          <a:lstStyle/>
          <a:p>
            <a:r>
              <a:rPr lang="ru-RU" dirty="0"/>
              <a:t>Структура и </a:t>
            </a:r>
            <a:br>
              <a:rPr lang="en-US" dirty="0"/>
            </a:br>
            <a:r>
              <a:rPr lang="ru-RU" dirty="0"/>
              <a:t>состав классов </a:t>
            </a:r>
            <a:br>
              <a:rPr lang="en-US" dirty="0"/>
            </a:br>
            <a:r>
              <a:rPr lang="ru-RU" sz="3600" dirty="0"/>
              <a:t>(без </a:t>
            </a:r>
            <a:r>
              <a:rPr lang="en-US" sz="3600" dirty="0"/>
              <a:t>OpenGL)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979D0D-E3EB-4066-B6DF-5DC02A39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570" y="205043"/>
            <a:ext cx="5183624" cy="6470341"/>
          </a:xfrm>
        </p:spPr>
      </p:pic>
    </p:spTree>
    <p:extLst>
      <p:ext uri="{BB962C8B-B14F-4D97-AF65-F5344CB8AC3E}">
        <p14:creationId xmlns:p14="http://schemas.microsoft.com/office/powerpoint/2010/main" val="20070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75FAF-5881-400F-8679-7036411E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50898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и </a:t>
            </a:r>
            <a:br>
              <a:rPr lang="en-US" dirty="0"/>
            </a:br>
            <a:r>
              <a:rPr lang="ru-RU" dirty="0"/>
              <a:t>состав классов </a:t>
            </a:r>
            <a:br>
              <a:rPr lang="en-US" dirty="0"/>
            </a:br>
            <a:r>
              <a:rPr lang="en-US" sz="3600" dirty="0" err="1"/>
              <a:t>cOpenGL</a:t>
            </a:r>
            <a:r>
              <a:rPr lang="en-US" sz="3600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D6741-A65A-49D6-86B9-C5943CA5C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589" y="225116"/>
            <a:ext cx="5968099" cy="6407768"/>
          </a:xfrm>
        </p:spPr>
      </p:pic>
    </p:spTree>
    <p:extLst>
      <p:ext uri="{BB962C8B-B14F-4D97-AF65-F5344CB8AC3E}">
        <p14:creationId xmlns:p14="http://schemas.microsoft.com/office/powerpoint/2010/main" val="133901040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93</TotalTime>
  <Words>369</Words>
  <Application>Microsoft Office PowerPoint</Application>
  <PresentationFormat>Широкоэкранный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Franklin Gothic Book</vt:lpstr>
      <vt:lpstr>Уголки</vt:lpstr>
      <vt:lpstr>Создание трёхмерной модели Земли с визуализацией полётов самолетов</vt:lpstr>
      <vt:lpstr>Цель и задачи работы</vt:lpstr>
      <vt:lpstr>Предметная область</vt:lpstr>
      <vt:lpstr>Модель сущность-связь</vt:lpstr>
      <vt:lpstr>Перевод координат из геодезической системы координат в прямоугольную</vt:lpstr>
      <vt:lpstr>Алгоритм получения точек широт и меридианов Земли</vt:lpstr>
      <vt:lpstr>Алгоритм получения точек траектории</vt:lpstr>
      <vt:lpstr>Структура и  состав классов  (без OpenGL)</vt:lpstr>
      <vt:lpstr>Структура и  состав классов  cOpenGL)</vt:lpstr>
      <vt:lpstr>Примеры работы</vt:lpstr>
      <vt:lpstr>Презентация PowerPoint</vt:lpstr>
      <vt:lpstr>Сравнение скорости работы программы с OpenGL и без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трёхмерной модели Земли с визуализацией полётов самолетов</dc:title>
  <dc:creator>Даниил Сусликов</dc:creator>
  <cp:lastModifiedBy>Даниил Сусликов</cp:lastModifiedBy>
  <cp:revision>19</cp:revision>
  <dcterms:created xsi:type="dcterms:W3CDTF">2020-12-23T17:19:14Z</dcterms:created>
  <dcterms:modified xsi:type="dcterms:W3CDTF">2020-12-24T13:59:36Z</dcterms:modified>
</cp:coreProperties>
</file>