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2185D-D3C8-418B-9F66-DCCF2714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E42AE-19FF-47D9-89C4-CD36B2AC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CFC1E-4A98-4BBC-B96D-8A953FF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D6AB9-15BC-40C0-8465-3316BCB2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17C99-D012-47BD-AFE0-6A6DCEDD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F4E4-F23A-4DA4-BA8F-98D863B4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2D8010-C3CA-4921-BD18-9773886D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C2139-4932-4B7F-B830-2A686154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43E4A-4817-49EC-9359-BE524B1A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B486D-00B7-43BB-ABF5-C7B22A50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3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E7AE33-DB66-4815-9E14-7B839F09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C3911-46F0-4C4D-B0A0-B78713AB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594F1-96D0-4545-8DE3-93915ECF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0A171-1BF4-46B6-8D61-3737766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D141A-17DC-42ED-A235-EDA6591D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5E885-8B65-4712-9DB9-C2BED173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A8983-ECF9-4295-8ACA-5F1863B7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05AE5-A058-4E09-853B-44DC7E04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A8001-131E-4EA3-8894-5644F61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723C7-C9F2-4F96-8E17-57398B7C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C65F3-7A64-42D9-BE7E-17E32E4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76737-E1AD-43DD-9F9B-55D37766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84E72-675F-47B9-8A91-77EA04C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40B61-FA5C-4C38-BD1F-9F74DCFD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DD0A0-579E-497F-B114-F3BC5945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796-99E7-417D-A3C3-C003A09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01AAA-832F-4AAD-9519-254850AA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B21B0D-9068-4925-B410-7F876B40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1D581-695F-4064-8DA5-E9A3FB12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130F6-D765-40B5-A17C-6FD92F6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818D-4A32-4316-AEDC-51B47C5D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5DA5B-5F86-4AB2-8D15-22D0DCAC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A5BA4-C9E4-463F-907C-D3D03E7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D80E3-407A-404B-BEDF-90094270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E24525-EEE3-48FF-A881-65FD2719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A787B7-6404-4AF5-B25B-C8C7E6B2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C36278-3018-4514-B332-0FE51DEA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8F28EB-FF8E-4FAF-9BDE-72015B3F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B46FA-33E6-4B3D-8AED-1FA4679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1FA79-F9F6-4A15-846E-0C2DB175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1DD9E-5E84-4369-BED6-2C36D936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5CB8E1-F8E0-4930-8056-37D14AE0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BC9BC-2304-4CB7-93C9-B1D88490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2A2AA2-EAFC-454B-8926-C9830545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99202F-C49D-4608-B6B0-3218CBE0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3B0DC7-B913-4C39-B967-A69CA21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0E77-3543-485E-9A09-DFA17E01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E1A69-9614-42CF-80B0-0C4C219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620A2F-58FD-4B4F-94C2-38608B10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5938D-47BF-48F8-AF83-D084F949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3B0A7-5AD2-40AF-BAD4-FF88CF3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BE025-D7A3-4BF8-A6E6-549D367E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8B4A3-D74F-40F7-8B30-D844E643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14845F-2D50-443F-8B57-ECDC78779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26BE27-16A9-424A-8577-48D04956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ED7DE-8CD5-4AA3-A28B-16F665B0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771EE-707D-4B17-BA04-3866A68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C8E48-3D92-4195-BDBD-AB8009B3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B0DF9-8E85-4984-AD15-2E578F7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57A1A-B09C-45B0-B142-BA111231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9CDAA-D0F9-46A9-8D77-77CBB087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AF220-E32C-4A37-A2C3-E531A930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665D4-3225-4AA7-B63C-D56CF56A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C427B-5766-4A8C-A0E7-7470B16EF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приложения для рекомендации фильмов пользователю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C5D63A-5D98-4CBD-BAE1-E324197B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Исполнитель: Сусликов Даниил Владиславович</a:t>
            </a:r>
          </a:p>
          <a:p>
            <a:pPr algn="r"/>
            <a:r>
              <a:rPr lang="ru-RU" dirty="0"/>
              <a:t>Научный руководитель: Кузнецова Ольга Владимировна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089326F-B945-43B4-A5AD-E7526C775656}"/>
              </a:ext>
            </a:extLst>
          </p:cNvPr>
          <p:cNvSpPr txBox="1">
            <a:spLocks/>
          </p:cNvSpPr>
          <p:nvPr/>
        </p:nvSpPr>
        <p:spPr>
          <a:xfrm>
            <a:off x="3860800" y="705247"/>
            <a:ext cx="4470400" cy="3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Приложение Б.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76956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8BA36-6E9D-4E8E-8C5B-5ABB5261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BC6EF-1578-421E-A469-60D44F80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Desktop – </a:t>
            </a:r>
            <a:r>
              <a:rPr lang="ru-RU" sz="2200" dirty="0"/>
              <a:t>приложение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Паттерн </a:t>
            </a:r>
            <a:r>
              <a:rPr lang="en-US" sz="2200" dirty="0"/>
              <a:t>MVC;</a:t>
            </a:r>
          </a:p>
          <a:p>
            <a:r>
              <a:rPr lang="ru-RU" sz="2200" dirty="0"/>
              <a:t>Выделены 2 компонента – доступа к данным и бизнес-логики</a:t>
            </a:r>
            <a:r>
              <a:rPr lang="en-US" sz="2200" dirty="0"/>
              <a:t>;</a:t>
            </a:r>
          </a:p>
          <a:p>
            <a:r>
              <a:rPr lang="ru-RU" sz="2200" dirty="0"/>
              <a:t>Компонент доступа к данным реализован по паттерну «Репозиторий».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90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49FA5-D0A8-4753-851C-5D0273E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доступа к данным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FE3B952-36E4-4127-B504-EBBE52309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142"/>
            <a:ext cx="10515600" cy="2874303"/>
          </a:xfrm>
        </p:spPr>
      </p:pic>
    </p:spTree>
    <p:extLst>
      <p:ext uri="{BB962C8B-B14F-4D97-AF65-F5344CB8AC3E}">
        <p14:creationId xmlns:p14="http://schemas.microsoft.com/office/powerpoint/2010/main" val="13859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470D0-9029-4AFA-8A51-5AB6DF9C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бизнес-логики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B459D2-3CAE-4554-934A-36FC3DABB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38" y="1690688"/>
            <a:ext cx="4375879" cy="4761987"/>
          </a:xfrm>
        </p:spPr>
      </p:pic>
    </p:spTree>
    <p:extLst>
      <p:ext uri="{BB962C8B-B14F-4D97-AF65-F5344CB8AC3E}">
        <p14:creationId xmlns:p14="http://schemas.microsoft.com/office/powerpoint/2010/main" val="81041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F73CB-23CD-43D6-835F-F3F2963A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F2C56E-14AF-4750-BDDA-93A9E3AF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51" y="1690688"/>
            <a:ext cx="2926080" cy="1973580"/>
          </a:xfrm>
        </p:spPr>
      </p:pic>
    </p:spTree>
    <p:extLst>
      <p:ext uri="{BB962C8B-B14F-4D97-AF65-F5344CB8AC3E}">
        <p14:creationId xmlns:p14="http://schemas.microsoft.com/office/powerpoint/2010/main" val="420733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C8E00-4753-4D1D-9F27-5D31B1B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авторизованного пользователя и гостя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586AD5-8DD7-4B3D-A563-27F63627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1842544"/>
            <a:ext cx="5245002" cy="43543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5C2D4-EE9C-4E04-8AF3-58A4DEB6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7" y="1842544"/>
            <a:ext cx="5378979" cy="4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B739-4F2D-45B6-9DD7-77AF4484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E3547E-CC60-46B0-820A-EE9D542E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79" y="1825625"/>
            <a:ext cx="8474441" cy="4351338"/>
          </a:xfrm>
        </p:spPr>
      </p:pic>
    </p:spTree>
    <p:extLst>
      <p:ext uri="{BB962C8B-B14F-4D97-AF65-F5344CB8AC3E}">
        <p14:creationId xmlns:p14="http://schemas.microsoft.com/office/powerpoint/2010/main" val="280061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719A7-C031-4F82-B41B-DD430F0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FD5D-3CAE-4A1F-A28D-2BFDC475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Цель курсовой работы достигнута.</a:t>
            </a:r>
          </a:p>
          <a:p>
            <a:pPr marL="0" indent="0">
              <a:buNone/>
            </a:pPr>
            <a:r>
              <a:rPr lang="ru-RU" sz="2200" dirty="0"/>
              <a:t>В результате, с использованием языка программирования C\# и СУБД </a:t>
            </a:r>
            <a:r>
              <a:rPr lang="ru-RU" sz="2200" dirty="0" err="1"/>
              <a:t>PostgreSQL</a:t>
            </a:r>
            <a:r>
              <a:rPr lang="ru-RU" sz="2200" dirty="0"/>
              <a:t> было создано для получения информации о фильмах, рекомендованных пользователю. Получен опыт разработки базы данных и приложения по паттерну MVC. </a:t>
            </a:r>
          </a:p>
        </p:txBody>
      </p:sp>
    </p:spTree>
    <p:extLst>
      <p:ext uri="{BB962C8B-B14F-4D97-AF65-F5344CB8AC3E}">
        <p14:creationId xmlns:p14="http://schemas.microsoft.com/office/powerpoint/2010/main" val="92568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31E57-C84A-4BC9-84CC-91C15BDF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D4BC9-0E99-421F-B495-EC92F8A2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дальнейшей перспективе приложение и база данных могут был масштабированы. Может быть добавлен следующий функционал:</a:t>
            </a:r>
          </a:p>
          <a:p>
            <a:r>
              <a:rPr lang="ru-RU" sz="2200" dirty="0"/>
              <a:t>оценки фильмов пользователями и рекомендации на их основе;</a:t>
            </a:r>
          </a:p>
          <a:p>
            <a:r>
              <a:rPr lang="ru-RU" sz="2200" dirty="0"/>
              <a:t>добавление новой информации о фильмах путем новых полей и сущностей;</a:t>
            </a:r>
          </a:p>
          <a:p>
            <a:r>
              <a:rPr lang="ru-RU" sz="2200" dirty="0"/>
              <a:t>добавление </a:t>
            </a:r>
            <a:r>
              <a:rPr lang="ru-RU" sz="2200" dirty="0" err="1"/>
              <a:t>актора</a:t>
            </a:r>
            <a:r>
              <a:rPr lang="ru-RU" sz="2200" dirty="0"/>
              <a:t> с не такими огромными правами, как у администратора, но способного исполнять его основные обязанности.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22434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6BB6D-8901-4A61-879F-A38375F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A1E92-D516-47B6-A5D6-CB20C0C4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Цели: Разработать программу, предоставляющую интерфейс для получения информации о фильмах, рекомендованных пользователю.  Посредством интерфейса нужно обеспечить для пользователя выбор любимых жанров и актёров, доступ к списку рекомендованных фильмов с информацией о них.</a:t>
            </a:r>
          </a:p>
          <a:p>
            <a:pPr marL="0" indent="0">
              <a:buNone/>
            </a:pPr>
            <a:r>
              <a:rPr lang="ru-RU" sz="2400" dirty="0"/>
              <a:t>Задачи:</a:t>
            </a:r>
          </a:p>
          <a:p>
            <a:r>
              <a:rPr lang="ru-RU" sz="2400" dirty="0"/>
              <a:t>формализовать задание, выделив соответствующих </a:t>
            </a:r>
            <a:r>
              <a:rPr lang="ru-RU" sz="2400" dirty="0" err="1"/>
              <a:t>акторов</a:t>
            </a:r>
            <a:r>
              <a:rPr lang="ru-RU" sz="2400" dirty="0"/>
              <a:t> и их функционал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провести анализ существующих решений;</a:t>
            </a:r>
            <a:endParaRPr lang="ru-RU" sz="2400" dirty="0"/>
          </a:p>
          <a:p>
            <a:r>
              <a:rPr lang="ru-RU" sz="2400" dirty="0"/>
              <a:t>провести анализ СУБД и выбрать наиболее подходящую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спроектировать базу данных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спроектировать архитектуру приложения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разработать приложение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16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D5F4A-6C30-4FF3-8854-64D0DF7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33DDA-CBD6-494C-83E9-1269B67F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Просмотрев популярные медиа-сервисы,</a:t>
            </a:r>
            <a:r>
              <a:rPr lang="en-US" sz="2200" dirty="0"/>
              <a:t> </a:t>
            </a:r>
            <a:r>
              <a:rPr lang="ru-RU" sz="2200" dirty="0"/>
              <a:t>такие как</a:t>
            </a:r>
          </a:p>
          <a:p>
            <a:r>
              <a:rPr lang="ru-RU" sz="2200" dirty="0"/>
              <a:t> «</a:t>
            </a:r>
            <a:r>
              <a:rPr lang="ru-RU" sz="2200" dirty="0" err="1"/>
              <a:t>Кинопоиск</a:t>
            </a:r>
            <a:r>
              <a:rPr lang="ru-RU" sz="2200" dirty="0"/>
              <a:t>»,</a:t>
            </a:r>
          </a:p>
          <a:p>
            <a:r>
              <a:rPr lang="ru-RU" sz="2200" dirty="0"/>
              <a:t> «</a:t>
            </a:r>
            <a:r>
              <a:rPr lang="en-US" sz="2200" dirty="0" err="1"/>
              <a:t>Ivi</a:t>
            </a:r>
            <a:r>
              <a:rPr lang="ru-RU" sz="2200" dirty="0"/>
              <a:t>», </a:t>
            </a:r>
          </a:p>
          <a:p>
            <a:r>
              <a:rPr lang="ru-RU" sz="2200" dirty="0"/>
              <a:t>«</a:t>
            </a:r>
            <a:r>
              <a:rPr lang="en-US" sz="2200" dirty="0"/>
              <a:t>Spotify</a:t>
            </a:r>
            <a:r>
              <a:rPr lang="ru-RU" sz="2200" dirty="0"/>
              <a:t>»,</a:t>
            </a:r>
          </a:p>
          <a:p>
            <a:r>
              <a:rPr lang="en-US" sz="2200" dirty="0"/>
              <a:t> </a:t>
            </a:r>
            <a:r>
              <a:rPr lang="ru-RU" sz="2200" dirty="0"/>
              <a:t>«</a:t>
            </a:r>
            <a:r>
              <a:rPr lang="ru-RU" sz="2200" dirty="0" err="1"/>
              <a:t>Яндекс.Музыка</a:t>
            </a:r>
            <a:r>
              <a:rPr lang="ru-RU" sz="2200" dirty="0"/>
              <a:t>»,</a:t>
            </a:r>
          </a:p>
          <a:p>
            <a:pPr marL="0" indent="0">
              <a:buNone/>
            </a:pPr>
            <a:r>
              <a:rPr lang="ru-RU" sz="2200" dirty="0"/>
              <a:t> приходит понимание, что кино-сервисам не хватает большой и разнообразной системы рекомендаций, основанной на широком спектре интересов пользователя, что присутствует во многих аудио-сервисах.</a:t>
            </a:r>
          </a:p>
        </p:txBody>
      </p:sp>
    </p:spTree>
    <p:extLst>
      <p:ext uri="{BB962C8B-B14F-4D97-AF65-F5344CB8AC3E}">
        <p14:creationId xmlns:p14="http://schemas.microsoft.com/office/powerpoint/2010/main" val="9060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14DD-2F84-488C-938C-D424F68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CBCABC-FBF2-4440-AF92-87DF94C5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0781"/>
            <a:ext cx="4544083" cy="5112093"/>
          </a:xfrm>
        </p:spPr>
      </p:pic>
    </p:spTree>
    <p:extLst>
      <p:ext uri="{BB962C8B-B14F-4D97-AF65-F5344CB8AC3E}">
        <p14:creationId xmlns:p14="http://schemas.microsoft.com/office/powerpoint/2010/main" val="41355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799D4-3F81-4F99-9080-99B7CCF8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7FD4BC-B32B-4A46-AF7F-34B6F3BA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90" y="1825625"/>
            <a:ext cx="7360819" cy="4351338"/>
          </a:xfrm>
        </p:spPr>
      </p:pic>
    </p:spTree>
    <p:extLst>
      <p:ext uri="{BB962C8B-B14F-4D97-AF65-F5344CB8AC3E}">
        <p14:creationId xmlns:p14="http://schemas.microsoft.com/office/powerpoint/2010/main" val="31706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B6818-34CC-49DD-A245-73875A06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пользователей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6B08D-8C7E-46B3-A199-07B87733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Гость. </a:t>
            </a:r>
          </a:p>
          <a:p>
            <a:pPr marL="0" indent="0">
              <a:buNone/>
            </a:pPr>
            <a:r>
              <a:rPr lang="ru-RU" sz="2200" dirty="0"/>
              <a:t>Может лишь смотреть информацию о фильмах, актерах, жанрах;</a:t>
            </a:r>
          </a:p>
          <a:p>
            <a:r>
              <a:rPr lang="ru-RU" sz="2200" dirty="0"/>
              <a:t>Авторизованный пользователь. </a:t>
            </a:r>
          </a:p>
          <a:p>
            <a:pPr marL="0" indent="0">
              <a:buNone/>
            </a:pPr>
            <a:r>
              <a:rPr lang="ru-RU" sz="2200" dirty="0"/>
              <a:t>Возможен просмотра общего списка фильмов, актеров, жанров с информацией о них. Есть возможность выбрать любимые жанры и актеров, получить список рекомендуемых ему фильмов, основанных на выборе любимых актеров и жанров.</a:t>
            </a:r>
          </a:p>
          <a:p>
            <a:r>
              <a:rPr lang="ru-RU" sz="2200" dirty="0"/>
              <a:t>Администратор. </a:t>
            </a:r>
          </a:p>
          <a:p>
            <a:pPr marL="0" indent="0">
              <a:buNone/>
            </a:pPr>
            <a:r>
              <a:rPr lang="ru-RU" sz="2200" dirty="0"/>
              <a:t>Обладает всеми правами.</a:t>
            </a:r>
          </a:p>
        </p:txBody>
      </p:sp>
    </p:spTree>
    <p:extLst>
      <p:ext uri="{BB962C8B-B14F-4D97-AF65-F5344CB8AC3E}">
        <p14:creationId xmlns:p14="http://schemas.microsoft.com/office/powerpoint/2010/main" val="17889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164F-6D32-421A-984D-B3AB8F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гостя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06AE87D-3DD2-4639-92CC-5D40C12D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2" y="1825625"/>
            <a:ext cx="4021155" cy="4351338"/>
          </a:xfrm>
        </p:spPr>
      </p:pic>
    </p:spTree>
    <p:extLst>
      <p:ext uri="{BB962C8B-B14F-4D97-AF65-F5344CB8AC3E}">
        <p14:creationId xmlns:p14="http://schemas.microsoft.com/office/powerpoint/2010/main" val="382530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E8E4-AA77-47AC-8EB6-039FDB6D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пользователя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D5640D1-3B24-4EAC-AC9C-8CD473E91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93" y="1825625"/>
            <a:ext cx="2672414" cy="4351338"/>
          </a:xfrm>
        </p:spPr>
      </p:pic>
    </p:spTree>
    <p:extLst>
      <p:ext uri="{BB962C8B-B14F-4D97-AF65-F5344CB8AC3E}">
        <p14:creationId xmlns:p14="http://schemas.microsoft.com/office/powerpoint/2010/main" val="161319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08ED6-B1CB-4E13-80F8-887EF4E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122660-286B-4307-9B32-AAD9C0B6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0" y="1825625"/>
            <a:ext cx="2568319" cy="4351338"/>
          </a:xfrm>
        </p:spPr>
      </p:pic>
    </p:spTree>
    <p:extLst>
      <p:ext uri="{BB962C8B-B14F-4D97-AF65-F5344CB8AC3E}">
        <p14:creationId xmlns:p14="http://schemas.microsoft.com/office/powerpoint/2010/main" val="4051123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371</Words>
  <Application>Microsoft Office PowerPoint</Application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Создание приложения для рекомендации фильмов пользователю</vt:lpstr>
      <vt:lpstr>Цели и задачи</vt:lpstr>
      <vt:lpstr>Сравнительный анализ существующих решений</vt:lpstr>
      <vt:lpstr>ER-диаграмма</vt:lpstr>
      <vt:lpstr>Диаграмма БД</vt:lpstr>
      <vt:lpstr>Роли пользователей системы</vt:lpstr>
      <vt:lpstr>Use-Case диаграмма гостя</vt:lpstr>
      <vt:lpstr>Use-Case диаграмма пользователя</vt:lpstr>
      <vt:lpstr>Use-Case диаграмма администратора</vt:lpstr>
      <vt:lpstr>Проектирование приложения</vt:lpstr>
      <vt:lpstr>Компоненты доступа к данным</vt:lpstr>
      <vt:lpstr>Компоненты бизнес-логики</vt:lpstr>
      <vt:lpstr>Интерфейс входа</vt:lpstr>
      <vt:lpstr>Интерфейс авторизованного пользователя и гостя</vt:lpstr>
      <vt:lpstr>Интерфейс администратора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рекомендации фильмов пользователю</dc:title>
  <dc:creator>Даниил Сусликов</dc:creator>
  <cp:lastModifiedBy>Даниил Сусликов</cp:lastModifiedBy>
  <cp:revision>6</cp:revision>
  <dcterms:created xsi:type="dcterms:W3CDTF">2021-06-10T10:49:34Z</dcterms:created>
  <dcterms:modified xsi:type="dcterms:W3CDTF">2021-06-10T15:51:25Z</dcterms:modified>
</cp:coreProperties>
</file>