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03"/>
    <p:restoredTop sz="94681"/>
  </p:normalViewPr>
  <p:slideViewPr>
    <p:cSldViewPr snapToGrid="0">
      <p:cViewPr varScale="1">
        <p:scale>
          <a:sx n="159" d="100"/>
          <a:sy n="159" d="100"/>
        </p:scale>
        <p:origin x="200" y="4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Relationship Id="rId3" Type="http://schemas.openxmlformats.org/officeDocument/2006/relationships/hyperlink" Target="https://repl.it/join/lrctwgqm-andyz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18f7e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18f7e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18f7ec9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18f7ec9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318f7ec9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318f7ec9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example(s)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https://repl.it/join/lrctwgqm-andyz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318f7ec9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318f7ec9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FEFE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669550"/>
            <a:ext cx="8520600" cy="7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C++ exception handling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Rico Jaime, </a:t>
            </a:r>
            <a:r>
              <a:rPr lang="en" sz="1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</a:t>
            </a: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Lyu</a:t>
            </a: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Andy </a:t>
            </a:r>
            <a:r>
              <a:rPr lang="en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Zhao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,Peter Cong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The value of exceptions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7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Exceptions is a response put in place by a program to handle a predicted problem in order to control the damage caused during execution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Using exceptions in multistep large programs can also be used to make resources used in each block of code to ensure that the program don't exceed resources given.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It can also be used to contain an error if you need the program to constantly run(ex games).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Types of exceptions and errors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17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try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catch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throw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are the most common keywords in C++ exception handling.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We use exceptions when we have a </a:t>
            </a: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syntax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logic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or during </a:t>
            </a: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unexpected user inputs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highlight>
                <a:srgbClr val="00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175" y="3067050"/>
            <a:ext cx="3952875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3500" y="1017725"/>
            <a:ext cx="4207524" cy="408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Types of exceptions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two types of exceptions are Synchronous and Asynchronous.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Synchronous-Runs within the program and its allocated resources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Asynchronous- Error that happen that are not in our control like a hardware failure.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Exception handling is designed mostly for Synchronous operations in C++ 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6425" y="2359025"/>
            <a:ext cx="2000000" cy="25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RAII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844600" cy="3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“Resource Acquisition Is Initialization’’ technique.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Binding a limited resource to the life time of the object(ex disk space,ram,cpu threads)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700" y="1197450"/>
            <a:ext cx="5746600" cy="310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209</Words>
  <Application>Microsoft Macintosh PowerPoint</Application>
  <PresentationFormat>On-screen Show (16:9)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Times New Roman</vt:lpstr>
      <vt:lpstr>Arial</vt:lpstr>
      <vt:lpstr>Simple Light</vt:lpstr>
      <vt:lpstr>C++ exception handling </vt:lpstr>
      <vt:lpstr>The value of exceptions</vt:lpstr>
      <vt:lpstr>Types of exceptions and errors</vt:lpstr>
      <vt:lpstr>Types of exceptions</vt:lpstr>
      <vt:lpstr>RAII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exception handling </dc:title>
  <cp:lastModifiedBy>Andy Zhao</cp:lastModifiedBy>
  <cp:revision>2</cp:revision>
  <dcterms:modified xsi:type="dcterms:W3CDTF">2019-10-21T23:01:46Z</dcterms:modified>
</cp:coreProperties>
</file>