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.it/join/lrctwgqm-andyz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18f7e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18f7e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18f7ec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18f7ec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18f7ec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18f7ec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example(s)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https://repl.it/join/lrctwgqm-andyz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18f7ec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18f7ec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9550"/>
            <a:ext cx="8520600" cy="7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C++ exception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handling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Rico Jaime, Ke Lyu, Andy Zhao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value of exceptions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7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Exceptions is a response put in place by a program to handle a predicted problem in order to control the damage caused during execution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Using exceptions in multistep large programs can also be used to make resources used in each block of code to ensure that the program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don't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exceed resources given.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can also be used to contain an error if you need the program to constantly run(ex games).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Types of exceptions and errors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are the most common keywords in C++ exception handling.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use exceptions when we have a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logic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or during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unexpected user inputs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75" y="3067050"/>
            <a:ext cx="39528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500" y="1017725"/>
            <a:ext cx="4207524" cy="40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Types of exceptions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two types of exceptions are Synchronous and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Asynchronous.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Synchronous-Runs within the program and its allocated resources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Asynchronous- Error that happen that are not in our control like a hardware failure.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Exception handling is designed mostly for Synchronous operations in C++ 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RAII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“Resource Acquisition Is Initialization’’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technique.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Binding a limited resource to the life time of the object(ex disk space,ram,cpu threads)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