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-1992" y="-1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3191C-AA0A-DE1B-A3DC-F5E8E0840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A4E256-42D8-A48A-AA20-91028F1C0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926AA-7C86-63D0-E3E6-17964BF2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53EA1-9230-A142-6E4C-28DA5514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D4B10-D324-0B52-AF0A-2A8A4C47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4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B6546-BD90-DF52-1510-2CEBB264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FA186-AC56-99E0-373F-F13B4ECE9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664F0-9BD9-1510-0925-55D084AB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1420A-0EF4-3D1E-A44B-11D9D2EE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3C3F0-16F3-1E0E-9C6C-468540F2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0C2C1-3710-A793-09E2-3E16432E4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35F40-9172-666E-B6D7-48D7A7C50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68981-00B4-176E-2ECD-A45C6529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331B5-019B-EFAE-8878-B9B43A66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6C8CE-F203-8F19-B4B0-4C3AC7B5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120E0-2DE1-5047-2A49-2A5D4BEB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926E8-DC64-8696-4E1B-1AE30703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6EC3D-0D76-9DA7-40FB-7BA4D547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E3944-4576-CDE6-2FE6-3346F28D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1375A-69DA-DADD-7F98-748BBF9A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8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A4FA9-5BE8-4EDA-2244-179D0712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0BEE5-AFE2-97E1-5EDD-B3C39BB43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F007E-BE1F-AFE5-65B6-B04DDF81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4B550-076E-C86A-00B8-50055DDD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F1465-CCEE-0FA4-ADE8-C07914C6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3FDC6-2DAD-58A4-67D7-953C7BDD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CF586-08E0-06A8-481C-DD7D1B3F2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94E476-BF50-1388-EF32-6162F304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A3E04-86D9-A723-539C-FC416D2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31857-5E40-53D3-413C-41A98C49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C19EF-C112-E1F5-090B-529A7ED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E12FB-E6A9-43AC-B7CA-A2F80543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A5D38-2130-9761-DE86-19A70AE6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8F1E9-3DA2-E584-8D75-A60D3B949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695B1D-1386-A2B2-D4AE-01C9A6946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B0E675-4340-89B5-659A-C341450C9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6D0E6F-2FED-7C30-1E60-3CD0308A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4DEFC3-10FC-B500-5C6D-38D6C67D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27AF8B-B498-8D8B-1595-85D45B13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EC73B-1052-D3B0-65A2-FB6746D2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75DB3B-5797-D9F0-68AA-83415604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741E30-5645-216E-7F44-2D6EF29D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FB20EC-BB43-D0E2-E16D-189EB1DF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47AD12-AA6D-69B5-C569-8B629140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2F34FF-59F6-FA60-F263-72A90876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34B7CF-F012-1B26-F3B5-8B3FE955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2CD26-D7E9-720D-B00A-A8EF4AED5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5929" y="60147"/>
            <a:ext cx="10781183" cy="66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6335-C9C6-89C7-8521-6148D08C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8C2A6-35A7-8F00-5511-6D02E9F6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E0DD5-395F-7F82-08B5-AF30C143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A2646-FAA2-ECA7-FC10-1D390479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3A7CA-71E2-8811-737C-8445C210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EC1FC-6713-953D-92D5-DF7BF96A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1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2D831-9234-98AC-9BCF-1FEEBC8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54FDD-D2E6-AA19-D9AC-45A78F308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AD3BF-5B2C-AF08-BB7B-26DCA283D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232DA-B5AE-8313-597D-B105B7B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DFFB6-73D3-9046-DC26-4D6F9D8F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C9E5B-4455-8496-59A3-3F720FA8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2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9263F4-FB3C-8E71-B5B2-A0B42015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0053D-9FCB-AF6D-75EA-C9C93CB5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3DCC1-3A1D-C983-BAF0-B9483835B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7D42-128F-44D8-A00D-BE69E8C67BD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0B2B3-39F6-5AAA-0498-B3A14E4D1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F4358-2050-49EE-F9CF-5C0887D31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16CD-AFE0-4728-AD6B-A419CB36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3D3E97-6D46-901D-4C0E-C6D4637ABECC}"/>
              </a:ext>
            </a:extLst>
          </p:cNvPr>
          <p:cNvSpPr txBox="1"/>
          <p:nvPr/>
        </p:nvSpPr>
        <p:spPr>
          <a:xfrm>
            <a:off x="5890260" y="240792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(62.5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15)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28451-3778-7239-A189-F0A881E0BEBA}"/>
              </a:ext>
            </a:extLst>
          </p:cNvPr>
          <p:cNvSpPr txBox="1"/>
          <p:nvPr/>
        </p:nvSpPr>
        <p:spPr>
          <a:xfrm>
            <a:off x="5676289" y="1842112"/>
            <a:ext cx="11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(56.725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A87DD-A523-8236-66F0-878BFB9F8CF8}"/>
              </a:ext>
            </a:extLst>
          </p:cNvPr>
          <p:cNvSpPr txBox="1"/>
          <p:nvPr/>
        </p:nvSpPr>
        <p:spPr>
          <a:xfrm>
            <a:off x="3021330" y="2223254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5.775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95D6C-BEC7-C23F-0DFA-536741C05650}"/>
              </a:ext>
            </a:extLst>
          </p:cNvPr>
          <p:cNvSpPr txBox="1"/>
          <p:nvPr/>
        </p:nvSpPr>
        <p:spPr>
          <a:xfrm>
            <a:off x="4930140" y="1922636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(0, 0)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1D903-159D-F096-AD23-605ADCFDB534}"/>
              </a:ext>
            </a:extLst>
          </p:cNvPr>
          <p:cNvSpPr txBox="1"/>
          <p:nvPr/>
        </p:nvSpPr>
        <p:spPr>
          <a:xfrm>
            <a:off x="6138608" y="1830303"/>
            <a:ext cx="11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(68.275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157AC-C13F-92B0-D40E-834F3450A97E}"/>
              </a:ext>
            </a:extLst>
          </p:cNvPr>
          <p:cNvSpPr txBox="1"/>
          <p:nvPr/>
        </p:nvSpPr>
        <p:spPr>
          <a:xfrm>
            <a:off x="7087220" y="240792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(125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15)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31036-9F9C-4BBB-CA48-6C059A217DE1}"/>
              </a:ext>
            </a:extLst>
          </p:cNvPr>
          <p:cNvSpPr txBox="1"/>
          <p:nvPr/>
        </p:nvSpPr>
        <p:spPr>
          <a:xfrm>
            <a:off x="6766942" y="1842111"/>
            <a:ext cx="11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(119.225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D2BDF-3488-D51F-7C96-D76235C1CB03}"/>
              </a:ext>
            </a:extLst>
          </p:cNvPr>
          <p:cNvSpPr txBox="1"/>
          <p:nvPr/>
        </p:nvSpPr>
        <p:spPr>
          <a:xfrm>
            <a:off x="7335568" y="1830303"/>
            <a:ext cx="11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(130.775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D1518-FF71-F7CF-A3D8-407635648F53}"/>
              </a:ext>
            </a:extLst>
          </p:cNvPr>
          <p:cNvSpPr txBox="1"/>
          <p:nvPr/>
        </p:nvSpPr>
        <p:spPr>
          <a:xfrm>
            <a:off x="8284180" y="240792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(187.5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15)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CB6F7-31F1-6CD6-D15B-4164FDB123F3}"/>
              </a:ext>
            </a:extLst>
          </p:cNvPr>
          <p:cNvSpPr txBox="1"/>
          <p:nvPr/>
        </p:nvSpPr>
        <p:spPr>
          <a:xfrm>
            <a:off x="7878854" y="1830303"/>
            <a:ext cx="11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(181.725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20DBC-4F2F-39F8-8AF6-4E1D7CC5B581}"/>
              </a:ext>
            </a:extLst>
          </p:cNvPr>
          <p:cNvSpPr txBox="1"/>
          <p:nvPr/>
        </p:nvSpPr>
        <p:spPr>
          <a:xfrm>
            <a:off x="8395368" y="1830303"/>
            <a:ext cx="56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(193.275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FF5CCF-7017-3C0C-411D-3A0652A47E59}"/>
              </a:ext>
            </a:extLst>
          </p:cNvPr>
          <p:cNvSpPr txBox="1"/>
          <p:nvPr/>
        </p:nvSpPr>
        <p:spPr>
          <a:xfrm>
            <a:off x="5676289" y="6288970"/>
            <a:ext cx="11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(56.725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245)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F230-5408-7BF6-18C2-96AC98A0E0B5}"/>
              </a:ext>
            </a:extLst>
          </p:cNvPr>
          <p:cNvSpPr txBox="1"/>
          <p:nvPr/>
        </p:nvSpPr>
        <p:spPr>
          <a:xfrm>
            <a:off x="6138608" y="6277161"/>
            <a:ext cx="11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(68.275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245)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1F0EFE-4076-00A1-8537-5D874538492C}"/>
              </a:ext>
            </a:extLst>
          </p:cNvPr>
          <p:cNvSpPr txBox="1"/>
          <p:nvPr/>
        </p:nvSpPr>
        <p:spPr>
          <a:xfrm>
            <a:off x="6766942" y="6288969"/>
            <a:ext cx="11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(119.225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245)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9BA91-DE62-D2E1-C7CB-DB4942996A8F}"/>
              </a:ext>
            </a:extLst>
          </p:cNvPr>
          <p:cNvSpPr txBox="1"/>
          <p:nvPr/>
        </p:nvSpPr>
        <p:spPr>
          <a:xfrm>
            <a:off x="7335568" y="6277161"/>
            <a:ext cx="11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(130.775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245)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585E3-A02B-5ED6-F6AF-419E9B8043B8}"/>
              </a:ext>
            </a:extLst>
          </p:cNvPr>
          <p:cNvSpPr txBox="1"/>
          <p:nvPr/>
        </p:nvSpPr>
        <p:spPr>
          <a:xfrm>
            <a:off x="7878854" y="6277161"/>
            <a:ext cx="1146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(181.725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245)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296DA-BF08-101F-F1FE-4804424BFAF2}"/>
              </a:ext>
            </a:extLst>
          </p:cNvPr>
          <p:cNvSpPr txBox="1"/>
          <p:nvPr/>
        </p:nvSpPr>
        <p:spPr>
          <a:xfrm>
            <a:off x="8395368" y="6277161"/>
            <a:ext cx="56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(193.275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245)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48F8BA-BCAF-DEF7-2F0B-C5ED69DF5CC1}"/>
              </a:ext>
            </a:extLst>
          </p:cNvPr>
          <p:cNvSpPr txBox="1"/>
          <p:nvPr/>
        </p:nvSpPr>
        <p:spPr>
          <a:xfrm>
            <a:off x="5890260" y="5711352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(62.5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235)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5ADD9D-C0FF-2AD5-A407-B5EFBCE9E28E}"/>
              </a:ext>
            </a:extLst>
          </p:cNvPr>
          <p:cNvSpPr txBox="1"/>
          <p:nvPr/>
        </p:nvSpPr>
        <p:spPr>
          <a:xfrm>
            <a:off x="7087220" y="5711352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(125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235)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BAE049-860E-E62E-3F9E-E3B1A5E0A17B}"/>
              </a:ext>
            </a:extLst>
          </p:cNvPr>
          <p:cNvSpPr txBox="1"/>
          <p:nvPr/>
        </p:nvSpPr>
        <p:spPr>
          <a:xfrm>
            <a:off x="8284180" y="571135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(187.5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235)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3689FD-7FAE-85B5-6439-731C8FB7AB87}"/>
              </a:ext>
            </a:extLst>
          </p:cNvPr>
          <p:cNvSpPr txBox="1"/>
          <p:nvPr/>
        </p:nvSpPr>
        <p:spPr>
          <a:xfrm>
            <a:off x="5355108" y="292036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62.5)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3FE71D-C4B0-286C-F4E9-F9E9F8145519}"/>
              </a:ext>
            </a:extLst>
          </p:cNvPr>
          <p:cNvSpPr txBox="1"/>
          <p:nvPr/>
        </p:nvSpPr>
        <p:spPr>
          <a:xfrm>
            <a:off x="5355108" y="3998616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125)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24461D-D9C4-5FB1-D18C-96B8DAF9EFB4}"/>
              </a:ext>
            </a:extLst>
          </p:cNvPr>
          <p:cNvSpPr txBox="1"/>
          <p:nvPr/>
        </p:nvSpPr>
        <p:spPr>
          <a:xfrm>
            <a:off x="5355108" y="507221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(15</a:t>
            </a:r>
          </a:p>
          <a:p>
            <a:r>
              <a:rPr lang="en-US" altLang="ko-KR" sz="600" dirty="0">
                <a:solidFill>
                  <a:srgbClr val="FF0000"/>
                </a:solidFill>
              </a:rPr>
              <a:t>, 187.5)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1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111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김동준</dc:creator>
  <cp:lastModifiedBy>김동준</cp:lastModifiedBy>
  <cp:revision>12</cp:revision>
  <dcterms:created xsi:type="dcterms:W3CDTF">2023-07-20T19:30:55Z</dcterms:created>
  <dcterms:modified xsi:type="dcterms:W3CDTF">2023-07-21T00:06:26Z</dcterms:modified>
</cp:coreProperties>
</file>