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9324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Sets &amp; HashSet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is not implicitly ordered.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contains no duplicates.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may contain a single null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Sets can be useful because operations on them are very fast.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506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Sets &amp; HashSet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 interface defines the basic methods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maintain the items in the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also check if a specific item is in the set using the contains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Interestingly enough, there's no way to retrieve an item from a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check if something exists, using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you can iterate over all the elements in the set, but attempting to get the 10th element, for example, from a set isn't possible, with a single method.</a:t>
            </a:r>
          </a:p>
        </p:txBody>
      </p:sp>
    </p:spTree>
    <p:extLst>
      <p:ext uri="{BB962C8B-B14F-4D97-AF65-F5344CB8AC3E}">
        <p14:creationId xmlns:p14="http://schemas.microsoft.com/office/powerpoint/2010/main" val="9433253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955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HashSet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Sets &amp; HashSet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best-performing implementation of the Set interface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HashSet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uses hashing mechanisms to store the items.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 describes this class as offering constant time performance for the basic operations (add, remove, contains and size).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 time has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Big O Notation 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I haven't covered the Map and HashMap types yet, the HashSet actually uses a HashMap in it's own implementation, as of JDK 8.</a:t>
            </a:r>
          </a:p>
        </p:txBody>
      </p:sp>
    </p:spTree>
    <p:extLst>
      <p:ext uri="{BB962C8B-B14F-4D97-AF65-F5344CB8AC3E}">
        <p14:creationId xmlns:p14="http://schemas.microsoft.com/office/powerpoint/2010/main" val="53205211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243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2023-04-17T07:04:57Z</dcterms:modified>
</cp:coreProperties>
</file>