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77" r:id="rId2"/>
    <p:sldId id="279" r:id="rId3"/>
    <p:sldId id="280" r:id="rId4"/>
    <p:sldId id="281" r:id="rId5"/>
    <p:sldId id="283" r:id="rId6"/>
    <p:sldId id="285" r:id="rId7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01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199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205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53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574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75431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EnumSet and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EnumMap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Targeted Collections for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we move on, I want to talk about two more classes in the collections framework, specifically created to support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types more efficiently.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use any List, Set, or Map, with 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constant.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EnumSet,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EnumMap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each has a special implementation that differs from the HashSet or HashMap.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implementations make these two types extremely compact and efficient.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There's no special list implementation for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69148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EnumSet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Targeted Collections for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EnumSet is a specialized Set implementation for use with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values.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of the elements in an EnumSet must come from a single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EnumSet is abstract, meaning we can't instantiate it directly.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comes with many factory methods to create instances.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general, this set has much better performance than using a HashSet, with 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type.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Bulk operations (such as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containsAll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retainAll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should run very quickly, in constant time, O(1), if they're run on 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their argument is an EnumSet.</a:t>
            </a:r>
          </a:p>
        </p:txBody>
      </p:sp>
    </p:spTree>
    <p:extLst>
      <p:ext uri="{BB962C8B-B14F-4D97-AF65-F5344CB8AC3E}">
        <p14:creationId xmlns:p14="http://schemas.microsoft.com/office/powerpoint/2010/main" val="284263083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53466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EnumMap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Targeted Collections for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Enum Map is a specialized Map implementation for use with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 keys.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keys must all come from the same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type, and they're ordered naturally by the ordinal value of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constants.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map has the same functionality as a HashMap, with O(1) for basic operations.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key type is specified during construction of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EnumMap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either explicitly by passing the key type's class, or implicitly by passing another EnumSet.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general, this map has better performance than using a HashMap, with 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type. </a:t>
            </a:r>
          </a:p>
        </p:txBody>
      </p:sp>
    </p:spTree>
    <p:extLst>
      <p:ext uri="{BB962C8B-B14F-4D97-AF65-F5344CB8AC3E}">
        <p14:creationId xmlns:p14="http://schemas.microsoft.com/office/powerpoint/2010/main" val="288338606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609047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 Types of EnumSet implementations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Targeted Collections for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 sets are represented internally as bit vectors, which is just a series of ones and zeros.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one indicates that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constant (with an ordinal value that is equal to the index of the bit) is in the set.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zero indicates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constant is not in the set.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a bit vector allows all set operations to use bit math, which makes it very fast.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RegularEnumSet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uses a single long as its bit vector, which means it can contain a maximum of 64 bits, representing 64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values.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JumboEnumSet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gets returned if you have more than 64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193224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Targeted Collections for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10543332"/>
            <a:ext cx="34782670" cy="738797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is a visual representation of the EnumSet for Ann's work days.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size is 7, for the 7 possible values (based on the number of constants in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WeekDay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Enum).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 weekday that's part of her set, will be set to 1, at the index that corresponds to, the weekday ordinal value.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783272F9-C3E8-D133-7068-0A5B35E8D402}"/>
              </a:ext>
            </a:extLst>
          </p:cNvPr>
          <p:cNvSpPr/>
          <p:nvPr/>
        </p:nvSpPr>
        <p:spPr>
          <a:xfrm>
            <a:off x="952498" y="459786"/>
            <a:ext cx="1645001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Ann's Work Day EnumSet</a:t>
            </a:r>
          </a:p>
        </p:txBody>
      </p:sp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0B252676-D73A-5598-BF89-3BFD2632A6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1" t="9231" r="6749" b="8966"/>
          <a:stretch/>
        </p:blipFill>
        <p:spPr>
          <a:xfrm>
            <a:off x="8021551" y="2737523"/>
            <a:ext cx="20532898" cy="748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540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Targeted Collections for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10543332"/>
            <a:ext cx="34782670" cy="738797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MONDAY has an ordinal value of 1 in our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WeekDays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the value in the underlying bit vector, at position 1, is a 1.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MONDAY is part of Ann's EnumSet.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783272F9-C3E8-D133-7068-0A5B35E8D402}"/>
              </a:ext>
            </a:extLst>
          </p:cNvPr>
          <p:cNvSpPr/>
          <p:nvPr/>
        </p:nvSpPr>
        <p:spPr>
          <a:xfrm>
            <a:off x="952498" y="459786"/>
            <a:ext cx="1645001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Ann's Work Day EnumSet</a:t>
            </a:r>
          </a:p>
        </p:txBody>
      </p:sp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0B252676-D73A-5598-BF89-3BFD2632A6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1" t="9231" r="6749" b="8966"/>
          <a:stretch/>
        </p:blipFill>
        <p:spPr>
          <a:xfrm>
            <a:off x="8021551" y="2737523"/>
            <a:ext cx="20532898" cy="748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900551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575</Words>
  <Application>Microsoft Office PowerPoint</Application>
  <PresentationFormat>Custom</PresentationFormat>
  <Paragraphs>45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2023-04-28T03:11:04Z</dcterms:modified>
</cp:coreProperties>
</file>