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80" r:id="rId3"/>
    <p:sldId id="281" r:id="rId4"/>
    <p:sldId id="282" r:id="rId5"/>
    <p:sldId id="279" r:id="rId6"/>
    <p:sldId id="284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java/javase/17/docs/api/java.base/java/nio/charset/StandardCharset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86140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Sets &amp; Reading Text from a File with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character set is a defined collection of symbols, letters, numbers, punctuation marks, and other characters.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character in the set is assigned a unique numerical code, called a code point, which allows computers to store, transmit, and interpret text.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of the most common character sets are ASCII and Unicode.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ASCII stands for The American Standard Code for Information Interchange.  It's the oldest and most widely used character set.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Unicode is a newer character set, designed to support all of the world's writing systems. 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187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Encodings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Sets &amp; Reading Text from a File with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encoding is the process of assigning numbers to various characters, called glyphs.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glyph can be an alphabetical character in any language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punctuation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emojis,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different ways to represent glyphs, with a numeric value.</a:t>
            </a:r>
          </a:p>
        </p:txBody>
      </p:sp>
    </p:spTree>
    <p:extLst>
      <p:ext uri="{BB962C8B-B14F-4D97-AF65-F5344CB8AC3E}">
        <p14:creationId xmlns:p14="http://schemas.microsoft.com/office/powerpoint/2010/main" val="263292761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3794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ASCII Encodings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Sets &amp; Reading Text from a File with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Functionality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43E3EB-5374-C1F0-8CF1-3444CEBC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69620"/>
              </p:ext>
            </p:extLst>
          </p:nvPr>
        </p:nvGraphicFramePr>
        <p:xfrm>
          <a:off x="952499" y="7582509"/>
          <a:ext cx="34782669" cy="540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56163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798908">
                  <a:extLst>
                    <a:ext uri="{9D8B030D-6E8A-4147-A177-3AD203B41FA5}">
                      <a16:colId xmlns:a16="http://schemas.microsoft.com/office/drawing/2014/main" val="3194505330"/>
                    </a:ext>
                  </a:extLst>
                </a:gridCol>
                <a:gridCol w="14234411">
                  <a:extLst>
                    <a:ext uri="{9D8B030D-6E8A-4147-A177-3AD203B41FA5}">
                      <a16:colId xmlns:a16="http://schemas.microsoft.com/office/drawing/2014/main" val="3526469283"/>
                    </a:ext>
                  </a:extLst>
                </a:gridCol>
              </a:tblGrid>
              <a:tr h="1747666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Size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Includes Latin Alphabet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3065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US-ASCII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 bits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Smaller range of characters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3065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 dirty="0">
                          <a:solidFill>
                            <a:srgbClr val="1F1F1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ISO-8859-1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 bits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More Widely Supported than US-ASCII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0199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264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Unicode Encodings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Sets &amp; Reading Text from a File with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Functionality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43E3EB-5374-C1F0-8CF1-3444CEBC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05895"/>
              </p:ext>
            </p:extLst>
          </p:nvPr>
        </p:nvGraphicFramePr>
        <p:xfrm>
          <a:off x="952498" y="5558271"/>
          <a:ext cx="34782668" cy="945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4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82182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2822355">
                  <a:extLst>
                    <a:ext uri="{9D8B030D-6E8A-4147-A177-3AD203B41FA5}">
                      <a16:colId xmlns:a16="http://schemas.microsoft.com/office/drawing/2014/main" val="3194505330"/>
                    </a:ext>
                  </a:extLst>
                </a:gridCol>
              </a:tblGrid>
              <a:tr h="2263928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Size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Benefits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28702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UTF-8</a:t>
                      </a:r>
                      <a:endParaRPr lang="en-PH" sz="5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Variable (1 to 4 bytes)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b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popular encoding on the internet. </a:t>
                      </a:r>
                      <a:endParaRPr lang="en-US" sz="5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Includes ISO-8859-1, and more.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represent characters from all writing systems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53506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UTF-16</a:t>
                      </a:r>
                      <a:endParaRPr lang="en-PH" sz="5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bytes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Widely Supported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64"/>
                  </a:ext>
                </a:extLst>
              </a:tr>
              <a:tr h="237143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UTF-32</a:t>
                      </a:r>
                      <a:endParaRPr lang="en-PH" sz="5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bytes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More efficient and straightforward to process, but uses more storage space.  Rarely used.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7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638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838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should you use?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Sets &amp; Reading Text from a File with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UTF-8 is the better choice for most applications.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more efficient, more widely supported, and can represent a wider range of characters.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if you're only working with ASCII characters, ISO-8859-1 may be a better choice for efficiency reasons.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the most common encodings specified on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StandardCharsets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7B1BEC-55F3-9618-D040-A5F1531FD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70443"/>
              </p:ext>
            </p:extLst>
          </p:nvPr>
        </p:nvGraphicFramePr>
        <p:xfrm>
          <a:off x="952499" y="12245544"/>
          <a:ext cx="34782670" cy="219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3194505330"/>
                    </a:ext>
                  </a:extLst>
                </a:gridCol>
              </a:tblGrid>
              <a:tr h="219950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6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https://docs.oracle.com/en/java/javase/17/docs/api/java.base/java/nio/charset/StandardCharsets.html</a:t>
                      </a:r>
                      <a:endParaRPr lang="en-PH" sz="5600" b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25277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2192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on Files for reading data from a file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Sets &amp; Reading Text from a File with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64478"/>
            <a:ext cx="34782670" cy="131016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methods read the entire contents of a file into memory.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support files up to about 2 gigabytes.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B4B0AD-AA7C-7426-0C92-1B8C4D43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39755"/>
              </p:ext>
            </p:extLst>
          </p:nvPr>
        </p:nvGraphicFramePr>
        <p:xfrm>
          <a:off x="952499" y="6420974"/>
          <a:ext cx="34782669" cy="907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64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038173">
                  <a:extLst>
                    <a:ext uri="{9D8B030D-6E8A-4147-A177-3AD203B41FA5}">
                      <a16:colId xmlns:a16="http://schemas.microsoft.com/office/drawing/2014/main" val="3194505330"/>
                    </a:ext>
                  </a:extLst>
                </a:gridCol>
                <a:gridCol w="4793849">
                  <a:extLst>
                    <a:ext uri="{9D8B030D-6E8A-4147-A177-3AD203B41FA5}">
                      <a16:colId xmlns:a16="http://schemas.microsoft.com/office/drawing/2014/main" val="3526469283"/>
                    </a:ext>
                  </a:extLst>
                </a:gridCol>
              </a:tblGrid>
              <a:tr h="174766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Closes file?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3065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byte[] </a:t>
                      </a:r>
                      <a:r>
                        <a:rPr lang="en-US" sz="44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readAllBytes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Path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path) throws IOException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Reads entire contents of </a:t>
                      </a:r>
                      <a:r>
                        <a:rPr lang="en-US" sz="4400" b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</a:t>
                      </a: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file into a byte array.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3065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en-US" sz="44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Path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path) throws IOException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Reads entire contents of a 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file into a 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64"/>
                  </a:ext>
                </a:extLst>
              </a:tr>
              <a:tr h="183065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 </a:t>
                      </a:r>
                      <a:r>
                        <a:rPr lang="en-US" sz="440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readAllLines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Path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path) throws 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IOException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Reads entire contents of a text file, into a list of string.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37867"/>
                  </a:ext>
                </a:extLst>
              </a:tr>
              <a:tr h="183065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 lines(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Path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path) throws 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IOException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Reads entire contents of a text file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 Terminal Operation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8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165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548</Words>
  <Application>Microsoft Office PowerPoint</Application>
  <PresentationFormat>Custom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2023-08-17T17:00:21Z</dcterms:modified>
</cp:coreProperties>
</file>