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20574000" cx="36576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Helvetica Neue Light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WN9GueHFe2RvRlpBPgcxmDLyL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21" Type="http://customschemas.google.com/relationships/presentationmetadata" Target="metadata"/><Relationship Id="rId13" Type="http://schemas.openxmlformats.org/officeDocument/2006/relationships/font" Target="fonts/HelveticaNeueLight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HelveticaNeueLight-italic.fntdata"/><Relationship Id="rId14" Type="http://schemas.openxmlformats.org/officeDocument/2006/relationships/font" Target="fonts/HelveticaNeueLight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>
            <p:ph idx="2" type="pic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/>
          <p:nvPr>
            <p:ph idx="2" type="pic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7"/>
          <p:cNvSpPr txBox="1"/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>
            <p:ph idx="2" type="pic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>
            <p:ph idx="2" type="pic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1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50068" lvl="0" marL="4572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indent="-550068" lvl="1" marL="9144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indent="-550068" lvl="2" marL="13716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indent="-550068" lvl="3" marL="18288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indent="-550068" lvl="4" marL="22860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>
            <p:ph idx="2" type="pic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3"/>
          <p:cNvSpPr/>
          <p:nvPr>
            <p:ph idx="3" type="pic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3"/>
          <p:cNvSpPr/>
          <p:nvPr>
            <p:ph idx="4" type="pic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99979" lvl="0" marL="4572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599979" lvl="1" marL="9144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599979" lvl="2" marL="13716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599979" lvl="3" marL="18288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599979" lvl="4" marL="22860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599979" lvl="5" marL="27432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599979" lvl="6" marL="32004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599979" lvl="7" marL="36576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599979" lvl="8" marL="41148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571752"/>
            <a:ext cx="3439723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Open Sans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Difference Between the Assignment and Equal to Operators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cap="flat" cmpd="sng" w="762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flipH="1" rot="10800000">
            <a:off x="952499" y="2203340"/>
            <a:ext cx="34782670" cy="38132"/>
          </a:xfrm>
          <a:prstGeom prst="straightConnector1">
            <a:avLst/>
          </a:prstGeom>
          <a:noFill/>
          <a:ln cap="flat" cmpd="sng" w="1524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Assignment Operator VS Equals to Operator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8679944"/>
            <a:ext cx="34782670" cy="9251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 you can see, we've used the assignment operator (one equal sign) in the if statement.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we need to do, is to use the "equals to" operator (two equal signs).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r>
              <a:t/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9448" y="4285904"/>
            <a:ext cx="21317104" cy="411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952498" y="571752"/>
            <a:ext cx="3439723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Open Sans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Difference Between the Assignment and Equal to Operators</a:t>
            </a:r>
            <a:endParaRPr/>
          </a:p>
        </p:txBody>
      </p:sp>
      <p:cxnSp>
        <p:nvCxnSpPr>
          <p:cNvPr id="67" name="Google Shape;67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cap="flat" cmpd="sng" w="762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2"/>
          <p:cNvCxnSpPr/>
          <p:nvPr/>
        </p:nvCxnSpPr>
        <p:spPr>
          <a:xfrm flipH="1" rot="10800000">
            <a:off x="952499" y="2203340"/>
            <a:ext cx="34782670" cy="38132"/>
          </a:xfrm>
          <a:prstGeom prst="straightConnector1">
            <a:avLst/>
          </a:prstGeom>
          <a:noFill/>
          <a:ln cap="flat" cmpd="sng" w="1524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0" name="Google Shape;70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Assignment Operator VS Equals to Operator</a:t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952501" y="8679944"/>
            <a:ext cx="34782670" cy="9251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what the code should look like: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r>
              <a:t/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r>
              <a:t/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r>
              <a:t/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We're not assigning a value here, instead we want to test if the values are equal to each other.</a:t>
            </a: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9448" y="4285904"/>
            <a:ext cx="21317104" cy="4114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346" y="10425019"/>
            <a:ext cx="21393308" cy="4152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952498" y="459786"/>
            <a:ext cx="1208664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b="0" i="0" lang="en-US" sz="10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NOT Operator</a:t>
            </a:r>
            <a:endParaRPr/>
          </a:p>
        </p:txBody>
      </p:sp>
      <p:cxnSp>
        <p:nvCxnSpPr>
          <p:cNvPr id="79" name="Google Shape;79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cap="flat" cmpd="sng" w="762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3"/>
          <p:cNvCxnSpPr/>
          <p:nvPr/>
        </p:nvCxnSpPr>
        <p:spPr>
          <a:xfrm flipH="1" rot="10800000">
            <a:off x="952499" y="2203340"/>
            <a:ext cx="34782670" cy="38132"/>
          </a:xfrm>
          <a:prstGeom prst="straightConnector1">
            <a:avLst/>
          </a:prstGeom>
          <a:noFill/>
          <a:ln cap="flat" cmpd="sng" w="1524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2" name="Google Shape;82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Assignment Operator VS Equals to Operator</a:t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exclamation mark (!), or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operator, is also known as the Logical Complement Operator.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can be used with a boolean variable, to test for the opposite value.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r>
              <a:t/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r>
              <a:t/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code above, we are simply testing the value in the isCar variable, false in this case.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r>
              <a:t/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r>
              <a:t/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if we use the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operator, we are testing for the opposite value of the isCar variable, true in this case.</a:t>
            </a:r>
            <a:endParaRPr/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63460" y="8287181"/>
            <a:ext cx="11049080" cy="209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63460" y="12966689"/>
            <a:ext cx="10991932" cy="2057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952498" y="459786"/>
            <a:ext cx="1208664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b="0" i="0" lang="en-US" sz="10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NOT Operator</a:t>
            </a:r>
            <a:endParaRPr/>
          </a:p>
        </p:txBody>
      </p:sp>
      <p:cxnSp>
        <p:nvCxnSpPr>
          <p:cNvPr id="91" name="Google Shape;91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cap="flat" cmpd="sng" w="762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4"/>
          <p:cNvCxnSpPr/>
          <p:nvPr/>
        </p:nvCxnSpPr>
        <p:spPr>
          <a:xfrm flipH="1" rot="10800000">
            <a:off x="952499" y="2203340"/>
            <a:ext cx="34782670" cy="38132"/>
          </a:xfrm>
          <a:prstGeom prst="straightConnector1">
            <a:avLst/>
          </a:prstGeom>
          <a:noFill/>
          <a:ln cap="flat" cmpd="sng" w="1524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4" name="Google Shape;94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Assignment Operator VS Equals to Operator</a:t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I'd generally recommend using the abbreviated form, if your variables are booleans, for two reasons.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One, It's much harder to identify the error, if you accidentally use an assignment operator.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Remember, IntelliJ won't flag this as an error when you're testing a boolean variable, so the only way you'll know you made this common mistake, is by discovering the output from your code isn't what you expected.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Secondly, the code is more concise, and more concise code can often be more readable code.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Gigabyte</dc:creator>
</cp:coreProperties>
</file>