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36576000" cy="20574000"/>
  <p:notesSz cx="6858000" cy="9144000"/>
  <p:embeddedFontLst>
    <p:embeddedFont>
      <p:font typeface="Helvetica Neue" pitchFamily="50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kpR8xoLvvVFH3IXOkvVbDuR+Q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0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90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previous videos in this section, we've learned how to use the 'if then' statement, as well as experimenting with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something called the Ternary Operator.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292708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(Condition ?: Operator)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– Java officially calls it the Conditional Operator – has three operands, the only operator currently in Java that does have three.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structure of this operator is: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operand1 ? operand2 : operand3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 is a shortcut to assigning one of two values to a variable, depending on a given condition.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think of it as a shortcut of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if-then-else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statement. So far in the course, we've only discussed if-then and not else.  I'll be discussing else in the next section when we go deeper into control blocks.</a:t>
            </a:r>
            <a:endParaRPr sz="6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 this example: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lang="en-US" sz="6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one –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ageOfClient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 &gt;= 18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this case is the condition we're checking.  It needs to return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or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two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"Over Eighteen"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three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"Still a kid"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here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CA8D3-BFE1-43A3-B15B-551B7708A6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892" y="5712442"/>
            <a:ext cx="32410216" cy="2969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46FA65-AD54-2B42-7A1D-06ACA4E8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92" y="4031705"/>
            <a:ext cx="32410216" cy="2969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particular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assigned the value "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Over Eighteen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because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ageOfClient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value 20, which is greater than or equal to 18.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 can be a good idea to use parentheses, like this example below, to make the code more readable, particularly in the ternary operator.</a:t>
            </a:r>
          </a:p>
        </p:txBody>
      </p:sp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8F7FC-1826-7281-977E-F44B7127A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800" y="12636885"/>
            <a:ext cx="33250400" cy="93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 dirty="0"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example we looked at in our code, we returned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 from the ternary operation.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a good way to demonstrate the ternary operator, but wouldn't be something you'd do when writing proper code.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much simpler way to write this code is shown here: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this code has the same effect and is quite a bit easier to 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8E547-EECB-1B35-E073-44930E292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20" y="6848275"/>
            <a:ext cx="32598618" cy="1071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6F8CA-928D-D5A8-DD94-7EFAD6EC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20" y="12790125"/>
            <a:ext cx="25746262" cy="10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066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421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 Light</vt:lpstr>
      <vt:lpstr>Open Sans</vt:lpstr>
      <vt:lpstr>Helvetica Neue</vt:lpstr>
      <vt:lpstr>Arial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4</cp:revision>
  <dcterms:modified xsi:type="dcterms:W3CDTF">2023-01-18T07:59:36Z</dcterms:modified>
</cp:coreProperties>
</file>