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7" r:id="rId2"/>
    <p:sldId id="278" r:id="rId3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06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16409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Welcome to section six of the course.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Buchalka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here again, and in this section, we're dealing with control flow statements.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Something that you really need, that's essential for programming, is to be able to determine the flow of your program.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other words, what should be executed, and under what conditions.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also, how often should a code segment be executed.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16409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section, you'll be learning about the switch statement, which like the if then else statement, allows you to execute different code blocks based on different conditions.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We'll also be looking at three additional statements, the for statement, the while statement, and the do while statement, which are used to repeat code segments based on conditions.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are the four key control flow statements that you need to understand to get the most out of Java.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976285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171</Words>
  <Application>Microsoft Office PowerPoint</Application>
  <PresentationFormat>Custom</PresentationFormat>
  <Paragraphs>14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162</cp:revision>
  <dcterms:modified xsi:type="dcterms:W3CDTF">2022-08-19T02:28:26Z</dcterms:modified>
</cp:coreProperties>
</file>