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0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7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docs.oracle.com/en/java/javase/17/docs/api/java.base/java/util/Formatter.html#d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2170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Formatting Date 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Change isn't good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many ways to format date and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couple of standardized ones are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apply to the formatted method on String, as well as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information was retrieved from the link I show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https://docs.oracle.com/en/java/javase/17/docs/api/java.base/java/util/Formatter.html#dt</a:t>
            </a:r>
            <a:endParaRPr lang="en-US" sz="64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14C1EEA8-9ADE-0FC0-B7DA-7DFBC1867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9" y="8633014"/>
            <a:ext cx="26587078" cy="46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447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Formatting Date and Time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Change isn't good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73260"/>
            <a:ext cx="34782670" cy="15058044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explains the code I'm using in a bit more detail.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common when using date time conversions, to use the argument index feature, which is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Explicit Indexing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23BCF9-9AA9-7D12-B510-02469C657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32" y="4046116"/>
            <a:ext cx="17335502" cy="108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711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5050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Controlling Change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Change isn't good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mechanisms to control changes, and extensibility of your code, at many different levels.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prevent: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 to data in Instance fields, which is called the state of the object, by not allowing clients or subclasses to have access to these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 to methods, by not allowing code to override or hide existing functionality.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classes from being extended.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Instantiation of your classes.</a:t>
            </a:r>
          </a:p>
        </p:txBody>
      </p:sp>
    </p:spTree>
    <p:extLst>
      <p:ext uri="{BB962C8B-B14F-4D97-AF65-F5344CB8AC3E}">
        <p14:creationId xmlns:p14="http://schemas.microsoft.com/office/powerpoint/2010/main" val="362444120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220</Words>
  <Application>Microsoft Office PowerPoint</Application>
  <PresentationFormat>Custom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2023-05-03T09:35:04Z</dcterms:modified>
</cp:coreProperties>
</file>