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4" r:id="rId7"/>
    <p:sldId id="285" r:id="rId8"/>
    <p:sldId id="286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4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4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9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0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4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7642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 as input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pass mutable types to an immutable object, a defensive copy should be made.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defensive copy should then be assigned to the instance field.</a:t>
            </a:r>
          </a:p>
        </p:txBody>
      </p:sp>
      <p:pic>
        <p:nvPicPr>
          <p:cNvPr id="3" name="Picture 2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81DF8FD2-2684-A08E-1C99-F8E610666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" t="5843" r="3933" b="8560"/>
          <a:stretch/>
        </p:blipFill>
        <p:spPr>
          <a:xfrm>
            <a:off x="7126941" y="7352048"/>
            <a:ext cx="22322118" cy="105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38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 as output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retrieve data, you should first make a defensive copy, and pass the defensive copy back to the calling code.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E30056-31B9-D267-4213-539A2E179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7689" r="2660" b="7895"/>
          <a:stretch/>
        </p:blipFill>
        <p:spPr>
          <a:xfrm>
            <a:off x="7126941" y="7386244"/>
            <a:ext cx="22322119" cy="92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20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8F96A9-DBE3-4549-D12C-1FAE6A363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19051"/>
              </p:ext>
            </p:extLst>
          </p:nvPr>
        </p:nvGraphicFramePr>
        <p:xfrm>
          <a:off x="952498" y="9218143"/>
          <a:ext cx="34537068" cy="863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6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62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86371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280669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copy?  Shallow Copy vs Deep Copy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662534"/>
            <a:ext cx="34782667" cy="1350354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showing you two very different copies of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shallow copy only makes a copy of the structure, and not a copy of the elements in the structure.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deep copy makes a copy of both the structure, and copies of each element in that structure.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49B519-D369-2D47-D9BC-FCE2AA48FA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890" r="3506" b="3469"/>
          <a:stretch/>
        </p:blipFill>
        <p:spPr>
          <a:xfrm>
            <a:off x="18849718" y="9363558"/>
            <a:ext cx="13987848" cy="8205329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D954257-DEDA-F057-CA6C-3C42921765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" t="7181" r="5331" b="4235"/>
          <a:stretch/>
        </p:blipFill>
        <p:spPr>
          <a:xfrm>
            <a:off x="2866768" y="9363559"/>
            <a:ext cx="11975907" cy="82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51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652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0778"/>
            <a:ext cx="17577546" cy="1508052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copy methods on interfaces and helper classes, the copy that's made will probably be a shallow copy.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shallow copy of an array, means a new array structure is created, with the same number of indexed positions.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indexed position is assigned the same value that was in the previous array, at that same 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copy of the referenced element isn't made.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in this diagram, that both arrays, have indexed references, pointing to the same set of instances in memory.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187EEF-36D8-2BD2-21CC-F644F648F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7420" r="5691" b="5579"/>
          <a:stretch/>
        </p:blipFill>
        <p:spPr>
          <a:xfrm>
            <a:off x="18906567" y="4569791"/>
            <a:ext cx="16716934" cy="114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80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1814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Copy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88E681-3151-29A2-4198-79C13EF32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890" r="3506" b="3469"/>
          <a:stretch/>
        </p:blipFill>
        <p:spPr>
          <a:xfrm>
            <a:off x="15679272" y="4437276"/>
            <a:ext cx="19944228" cy="116994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1" y="4285904"/>
            <a:ext cx="1437714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copies usually have to be manually implemented if you need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demonstrates a deep copy of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array element has been cloned for the array copy.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copies may need to be applied to arrays and collections, as well as composite classes, to ensure immutability.</a:t>
            </a:r>
          </a:p>
        </p:txBody>
      </p:sp>
    </p:spTree>
    <p:extLst>
      <p:ext uri="{BB962C8B-B14F-4D97-AF65-F5344CB8AC3E}">
        <p14:creationId xmlns:p14="http://schemas.microsoft.com/office/powerpoint/2010/main" val="153843222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404EF7-1539-721C-D96D-68A80EDFF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6160"/>
              </p:ext>
            </p:extLst>
          </p:nvPr>
        </p:nvGraphicFramePr>
        <p:xfrm>
          <a:off x="952498" y="7477118"/>
          <a:ext cx="34537068" cy="103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6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62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37822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32087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 vs Deep Copy of a composite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0" y="2779690"/>
            <a:ext cx="34782667" cy="133863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not just arrays and collections you need to worry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be composed of other classes, meaning its fields are instances of classes.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06CC5E0-5F61-B14D-F6AE-F36593D935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5490" r="4656" b="3567"/>
          <a:stretch/>
        </p:blipFill>
        <p:spPr>
          <a:xfrm>
            <a:off x="1444436" y="7832248"/>
            <a:ext cx="16313526" cy="984004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6CF3BA-EDDE-A6C1-CAEE-DF0FBD15F0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3314" r="2189" b="3861"/>
          <a:stretch/>
        </p:blipFill>
        <p:spPr>
          <a:xfrm>
            <a:off x="18378048" y="7798001"/>
            <a:ext cx="16647459" cy="9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246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87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 vs Deep Copy of a composite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0" y="2779690"/>
            <a:ext cx="34782667" cy="133863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clone or copy this type of object, you may also need to copy or clone the class's more complex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shallow copy of an instance of a composite class, comparing it to a deep copy.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680359-6F88-7D7B-D344-570D4119C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76847"/>
              </p:ext>
            </p:extLst>
          </p:nvPr>
        </p:nvGraphicFramePr>
        <p:xfrm>
          <a:off x="952498" y="7477118"/>
          <a:ext cx="34537068" cy="103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6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62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37822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89E69A-AFEA-1F8A-4798-BDC40B441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5490" r="4656" b="3567"/>
          <a:stretch/>
        </p:blipFill>
        <p:spPr>
          <a:xfrm>
            <a:off x="1444436" y="7832248"/>
            <a:ext cx="16313526" cy="98400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5CED6E-CAFA-1627-B451-4559A84BE7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3314" r="2189" b="3861"/>
          <a:stretch/>
        </p:blipFill>
        <p:spPr>
          <a:xfrm>
            <a:off x="18378048" y="7798001"/>
            <a:ext cx="16647459" cy="9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5173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87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 vs Deep Copy of a composite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1" y="4285904"/>
            <a:ext cx="14377146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Nesting of a composite class can be multi-leveled, as I show here with the JKL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JKL is a field on XYZ, which is a field on our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deep copy created new instances of ABC, and XYZ, the fields on the object, as well as a copy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didn't however make a deep copy of XYZ, which is why JKL is still referencing the same instance, in the original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xyz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1D0559-9903-D527-1D57-294C059A7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3593" r="2590" b="4911"/>
          <a:stretch/>
        </p:blipFill>
        <p:spPr>
          <a:xfrm>
            <a:off x="15856322" y="4514696"/>
            <a:ext cx="19767177" cy="115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4035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549</Words>
  <Application>Microsoft Office PowerPoint</Application>
  <PresentationFormat>Custom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2023-04-20T15:41:28Z</dcterms:modified>
</cp:coreProperties>
</file>