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1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28726"/>
            <a:ext cx="33865040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Unmodifiable Collections are NOT immutable collections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Immutable, Unmodifiable Collections and 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very important to understand that unmodifiable collections are NOT immutable collections.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become immutable collections, if the elements in the collections themselves are fully immutable.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collections with limited functionality that can help us minimize mutability.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remove, add or clear elements from an immutable collection.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also can't replace or sort elements.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Mutator methods will throw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UnsupportedOperationException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create this type of collection with nulls.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8044"/>
            <a:ext cx="35437586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Unmodifiable Collections vs. Unmodifiable Collection Views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Immutable, Unmodifiable Collections and Views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55D163-4BFC-68C7-D2D0-0CAA62BC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44537"/>
              </p:ext>
            </p:extLst>
          </p:nvPr>
        </p:nvGraphicFramePr>
        <p:xfrm>
          <a:off x="12848273" y="3452211"/>
          <a:ext cx="22886895" cy="1366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79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7597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892118">
                  <a:extLst>
                    <a:ext uri="{9D8B030D-6E8A-4147-A177-3AD203B41FA5}">
                      <a16:colId xmlns:a16="http://schemas.microsoft.com/office/drawing/2014/main" val="159082031"/>
                    </a:ext>
                  </a:extLst>
                </a:gridCol>
              </a:tblGrid>
              <a:tr h="1152258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Unmodifiable Copy of Collection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Unmodifiable View of Collection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5818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List.copyOf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List.of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Collections.unmodifiableList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0879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Set.copyOf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Set.of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Collections.unmodifiableSet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Collections.unmodifiableNavigableSet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Collections.unmodifiableSortedSet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46657"/>
                  </a:ext>
                </a:extLst>
              </a:tr>
              <a:tr h="58475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Map.copyOf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Map.entry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V v)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Map.ofEntries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Collections.unmodifiableMap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Collections.unmodifiableNavigableMap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Collections.unmodifiableSortableMap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546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F144F7-5340-68F9-8934-B4E41E8B327C}"/>
              </a:ext>
            </a:extLst>
          </p:cNvPr>
          <p:cNvSpPr/>
          <p:nvPr/>
        </p:nvSpPr>
        <p:spPr>
          <a:xfrm>
            <a:off x="952501" y="3452211"/>
            <a:ext cx="11338111" cy="144790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primary Collection interfaces, List, Set or Map, have methods to get an unmodifiable copy on the specific interface, related to the collection type, as shown,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offers methods, to get unmodifiable views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allow us to get closer to the ideal of immutability, if it's needed.</a:t>
            </a:r>
          </a:p>
        </p:txBody>
      </p:sp>
    </p:spTree>
    <p:extLst>
      <p:ext uri="{BB962C8B-B14F-4D97-AF65-F5344CB8AC3E}">
        <p14:creationId xmlns:p14="http://schemas.microsoft.com/office/powerpoint/2010/main" val="50624262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245</Words>
  <Application>Microsoft Office PowerPoint</Application>
  <PresentationFormat>Custom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2023-04-13T12:07:20Z</dcterms:modified>
</cp:coreProperties>
</file>