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77" r:id="rId2"/>
    <p:sldId id="279" r:id="rId3"/>
    <p:sldId id="280" r:id="rId4"/>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94660"/>
  </p:normalViewPr>
  <p:slideViewPr>
    <p:cSldViewPr snapToGrid="0">
      <p:cViewPr varScale="1">
        <p:scale>
          <a:sx n="52" d="100"/>
          <a:sy n="52" d="100"/>
        </p:scale>
        <p:origin x="115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45339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6841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776721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Record Constructors come in three flavors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Record Constructors (and </a:t>
            </a:r>
            <a:r>
              <a:rPr lang="en-US" sz="4500" dirty="0" err="1">
                <a:latin typeface="Open Sans" panose="020B0606030504020204" pitchFamily="34" charset="0"/>
                <a:ea typeface="Open Sans" panose="020B0606030504020204" pitchFamily="34" charset="0"/>
                <a:cs typeface="Open Sans" panose="020B0606030504020204" pitchFamily="34" charset="0"/>
              </a:rPr>
              <a:t>javap</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Canonical, or Long constructor is the implicitly generated constructor.  You can explicitly declare your own, which means the implicit one won't get generated.  If you do declare your own, you must make sure fields all get assigned a value.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Custom constructor is just an overloaded constructor.  It must explicitly call the canonical constructor as it's first statement.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Compact, or Short constructor is a special kind of constructor, used only on records.   It's a succinct way of explicitly declaring a canonical constructor.</a:t>
            </a:r>
          </a:p>
        </p:txBody>
      </p:sp>
    </p:spTree>
    <p:extLst>
      <p:ext uri="{BB962C8B-B14F-4D97-AF65-F5344CB8AC3E}">
        <p14:creationId xmlns:p14="http://schemas.microsoft.com/office/powerpoint/2010/main" val="256803748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27689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compact constructor</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Record Constructors (and </a:t>
            </a:r>
            <a:r>
              <a:rPr lang="en-US" sz="4500" dirty="0" err="1">
                <a:latin typeface="Open Sans" panose="020B0606030504020204" pitchFamily="34" charset="0"/>
                <a:ea typeface="Open Sans" panose="020B0606030504020204" pitchFamily="34" charset="0"/>
                <a:cs typeface="Open Sans" panose="020B0606030504020204" pitchFamily="34" charset="0"/>
              </a:rPr>
              <a:t>javap</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can't have both a compact constructor and an explicit canonical constructor.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constructor is declared with no parentheses, so no arguments.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has access to all the arguments of the canonical constructor. Don't confuse the arguments with the instance fields!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can't do assignments to the instance fields in this constructor.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implicit canonical constructor's assignments occur after the execution of this code.</a:t>
            </a:r>
          </a:p>
        </p:txBody>
      </p:sp>
    </p:spTree>
    <p:extLst>
      <p:ext uri="{BB962C8B-B14F-4D97-AF65-F5344CB8AC3E}">
        <p14:creationId xmlns:p14="http://schemas.microsoft.com/office/powerpoint/2010/main" val="1046330843"/>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082300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Java Class File Disassembler</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Record Constructors (and </a:t>
            </a:r>
            <a:r>
              <a:rPr lang="en-US" sz="4500" dirty="0" err="1">
                <a:latin typeface="Open Sans" panose="020B0606030504020204" pitchFamily="34" charset="0"/>
                <a:ea typeface="Open Sans" panose="020B0606030504020204" pitchFamily="34" charset="0"/>
                <a:cs typeface="Open Sans" panose="020B0606030504020204" pitchFamily="34" charset="0"/>
              </a:rPr>
              <a:t>javap</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a:t>
            </a:r>
            <a:r>
              <a:rPr lang="en-US" sz="6400" b="1" dirty="0" err="1">
                <a:latin typeface="Open Sans" panose="020B0606030504020204" pitchFamily="34" charset="0"/>
                <a:ea typeface="Open Sans" panose="020B0606030504020204" pitchFamily="34" charset="0"/>
                <a:cs typeface="Open Sans" panose="020B0606030504020204" pitchFamily="34" charset="0"/>
              </a:rPr>
              <a:t>javap</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lists class members, by default just public and protected members in the class file.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helps us 'see' implicit code in the compiled class file.</a:t>
            </a:r>
          </a:p>
        </p:txBody>
      </p:sp>
    </p:spTree>
    <p:extLst>
      <p:ext uri="{BB962C8B-B14F-4D97-AF65-F5344CB8AC3E}">
        <p14:creationId xmlns:p14="http://schemas.microsoft.com/office/powerpoint/2010/main" val="3368916880"/>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614</TotalTime>
  <Words>242</Words>
  <Application>Microsoft Office PowerPoint</Application>
  <PresentationFormat>Custom</PresentationFormat>
  <Paragraphs>20</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Helvetica</vt:lpstr>
      <vt:lpstr>Helvetica Light</vt:lpstr>
      <vt:lpstr>Helvetica Neue</vt:lpstr>
      <vt:lpstr>Open Sans</vt:lpstr>
      <vt:lpstr>White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166</cp:revision>
  <dcterms:modified xsi:type="dcterms:W3CDTF">2023-05-10T04:58:56Z</dcterms:modified>
</cp:coreProperties>
</file>