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4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45138"/>
            <a:ext cx="34015722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 Types May Change As the Pipeline Process Progresses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 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intermediate operation can usually be recognized by it's signature, because it returns a stream.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want to point out, that this doesn't mean the element type of the stream can't change.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practice, you'll be regularly transforming your stream element to a different type.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27364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 Sources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 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19550"/>
            <a:ext cx="34782670" cy="152117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the eight methods I covered in this video.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can produce infinite streams,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Stream.generate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as well as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Stream.iterate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 which doesn't include a Predicate parameter.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47D039-D4CC-0F43-3C54-369296D99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144518"/>
              </p:ext>
            </p:extLst>
          </p:nvPr>
        </p:nvGraphicFramePr>
        <p:xfrm>
          <a:off x="3936141" y="6900754"/>
          <a:ext cx="28703719" cy="8506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425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73084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3138617">
                  <a:extLst>
                    <a:ext uri="{9D8B030D-6E8A-4147-A177-3AD203B41FA5}">
                      <a16:colId xmlns:a16="http://schemas.microsoft.com/office/drawing/2014/main" val="2165487376"/>
                    </a:ext>
                  </a:extLst>
                </a:gridCol>
              </a:tblGrid>
              <a:tr h="78758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Finite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Infinite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68581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Collection.stream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Arrays.stream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(T[])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249934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Stream.of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(T...)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62681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Stream.iterate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(T seed,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UnaryOperator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&lt;T&gt; f)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057823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Stream.iterate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(T seed, </a:t>
                      </a:r>
                      <a:r>
                        <a:rPr lang="en-US" sz="44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Predicate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super T&gt; p,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UnaryOperator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&lt;T&gt; f)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146367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Stream.generate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44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Supplier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extends T&gt; s)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720123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**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IntStream.range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(int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startInclusive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int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endExclusive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795364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**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IntStream.rangeClosed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(int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startInclusive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int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endExclusive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6019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2BB9FF-59C8-A9F8-BB04-15707CFBA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989844"/>
              </p:ext>
            </p:extLst>
          </p:nvPr>
        </p:nvGraphicFramePr>
        <p:xfrm>
          <a:off x="952498" y="16320854"/>
          <a:ext cx="34782668" cy="1427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6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** range and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rangeClosed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also available on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DoubleStream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and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LongStream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with double and long types produced.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60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5619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221</Words>
  <Application>Microsoft Office PowerPoint</Application>
  <PresentationFormat>Custom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2023-05-24T15:50:02Z</dcterms:modified>
</cp:coreProperties>
</file>