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075308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 that operate on every element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Operations, map, peek, sorted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B312BE-4AE9-C566-5084-EFC9D510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50415"/>
              </p:ext>
            </p:extLst>
          </p:nvPr>
        </p:nvGraphicFramePr>
        <p:xfrm>
          <a:off x="896666" y="3635694"/>
          <a:ext cx="34782668" cy="1330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84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9308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938744">
                  <a:extLst>
                    <a:ext uri="{9D8B030D-6E8A-4147-A177-3AD203B41FA5}">
                      <a16:colId xmlns:a16="http://schemas.microsoft.com/office/drawing/2014/main" val="422293161"/>
                    </a:ext>
                  </a:extLst>
                </a:gridCol>
              </a:tblGrid>
              <a:tr h="109395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399798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&lt;R&gt;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map(</a:t>
                      </a:r>
                      <a:r>
                        <a:rPr lang="fr-FR" sz="48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Function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,? </a:t>
                      </a:r>
                      <a:r>
                        <a:rPr lang="fr-FR" sz="48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extends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R&gt; mapper)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is a function applied to every element in the stream.  Because it's a function, the return type can be different, which has the effect of transforming the stream to a different stream of different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254424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peek(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Consumer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action)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function doesn't change the stream, but allows you to perform some interim consumer function while the pipeline is processing.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566642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sorted()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sorted(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comparator)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are two versions of sorted.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first uses the </a:t>
                      </a:r>
                      <a:r>
                        <a:rPr lang="en-US" sz="48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naturalOrder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sort, which means elements in the stream must implement Comparable.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your elements don't use Comparable, you'll want to use sorted and pass a Comparator.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5271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Operations, map, peek, sorted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generic Stream, that lets you stream any reference type, Java has three primitive streams.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E46811-33B8-8774-E01C-2B703F5C7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29919"/>
              </p:ext>
            </p:extLst>
          </p:nvPr>
        </p:nvGraphicFramePr>
        <p:xfrm>
          <a:off x="952500" y="7252282"/>
          <a:ext cx="34782668" cy="739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1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45740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938744">
                  <a:extLst>
                    <a:ext uri="{9D8B030D-6E8A-4147-A177-3AD203B41FA5}">
                      <a16:colId xmlns:a16="http://schemas.microsoft.com/office/drawing/2014/main" val="422293161"/>
                    </a:ext>
                  </a:extLst>
                </a:gridCol>
              </a:tblGrid>
              <a:tr h="145213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Special </a:t>
                      </a:r>
                      <a:r>
                        <a:rPr lang="en-US" sz="48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Primitve</a:t>
                      </a: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Streams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Mapping from Reference Type to Primitive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Mapping from Primitive Stream to Reference Type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96903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mapToDouble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ToDoubleFunction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mapToObj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DoubleFunction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boxed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mapToInt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ToIntFunction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mapToObj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IntFunction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boxed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190261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mapToLong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ToLongFunction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mapToObj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3600" b="0" dirty="0" err="1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boxed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9745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283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2023-05-22T04:10:03Z</dcterms:modified>
</cp:coreProperties>
</file>