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5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4484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Terminal (Reduction) Operations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processing and transforming stream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Reduction operations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combine the contents of a stream, to return a value, or they can return a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want to show you some additional terminal operations, and their return types and signatures.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26EA4A-8DF1-CDB9-3547-6C69ADEC9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43335"/>
              </p:ext>
            </p:extLst>
          </p:nvPr>
        </p:nvGraphicFramePr>
        <p:xfrm>
          <a:off x="2133772" y="7753082"/>
          <a:ext cx="32308456" cy="969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27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46118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8766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15109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&lt;?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super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,A,R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collector)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&lt;R&gt;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&lt;R,?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super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&lt;R,R&gt; combiner)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881504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Optional</a:t>
                      </a: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fr-FR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&lt;U&gt; U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accumulator)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(T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identity,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accumulator)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(U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identity,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BiFunction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&lt;U,?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super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,U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&lt;U&gt; combiner)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12596"/>
                  </a:ext>
                </a:extLst>
              </a:tr>
              <a:tr h="2167104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i="0" u="non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Object</a:t>
                      </a:r>
                      <a: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[]</a:t>
                      </a:r>
                      <a:b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</a:br>
                      <a:endParaRPr lang="en-PH" sz="4000" b="0" i="0" u="none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A[]</a:t>
                      </a:r>
                      <a:endParaRPr lang="en-PH" sz="4000" b="0" u="none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US" sz="4000" b="0" i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toArray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US" sz="4000" b="0" i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toArray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000" b="0" i="0" u="non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IntFunction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&lt;A[]&gt; generator)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86706"/>
                  </a:ext>
                </a:extLst>
              </a:tr>
              <a:tr h="1041806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toList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7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4484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View of Transformative Operations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processing and transforming stream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one interface I haven't talked about yet, and that's the Collector.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not a functional interface, but there are helper methods on another class,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named Collectors that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these special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057155-4BD7-3B2D-409A-49DE9F122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0859"/>
              </p:ext>
            </p:extLst>
          </p:nvPr>
        </p:nvGraphicFramePr>
        <p:xfrm>
          <a:off x="5136464" y="8232986"/>
          <a:ext cx="26303073" cy="969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3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146368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8203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010235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collector)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collect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supplier,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BiConsumer</a:t>
                      </a: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combiner)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871765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Optional</a:t>
                      </a:r>
                      <a:endParaRPr lang="fr-FR" sz="4000" b="0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fr-FR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&lt;U&gt; U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accumulator)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(T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identity,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accumulator)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reduce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(U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identity,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BiFunction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accumulator,</a:t>
                      </a:r>
                      <a:r>
                        <a:rPr lang="en-PH" sz="40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BinaryOperator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combiner)</a:t>
                      </a:r>
                    </a:p>
                  </a:txBody>
                  <a:tcPr marL="0" marR="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12596"/>
                  </a:ext>
                </a:extLst>
              </a:tr>
              <a:tr h="2010235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i="0" u="non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Object</a:t>
                      </a:r>
                      <a: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[]</a:t>
                      </a:r>
                      <a:b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</a:br>
                      <a:endParaRPr lang="en-PH" sz="4000" b="0" i="0" u="none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i="0" u="non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A[]</a:t>
                      </a:r>
                      <a:endParaRPr lang="en-PH" sz="4000" b="0" u="none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US" sz="4000" b="0" i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toArray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US" sz="4000" b="0" i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toArray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000" b="0" i="0" u="non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IntFunction</a:t>
                      </a:r>
                      <a:r>
                        <a:rPr lang="en-US" sz="4000" b="0" i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generator)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86706"/>
                  </a:ext>
                </a:extLst>
              </a:tr>
              <a:tr h="1718917"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endParaRPr lang="en-PH" sz="4000" b="0" dirty="0">
                        <a:solidFill>
                          <a:schemeClr val="tx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sz="4000" b="0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toList</a:t>
                      </a:r>
                      <a:r>
                        <a:rPr lang="en-PH" sz="40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7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2645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293</Words>
  <Application>Microsoft Office PowerPoint</Application>
  <PresentationFormat>Custom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2023-05-24T15:51:45Z</dcterms:modified>
</cp:coreProperties>
</file>