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3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9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9645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the Optional Type?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Optional?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is a generic class, whose purpose is to be a container for a value which may or may not be null.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was created by Java's engineers, to address the problem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NullPointerException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one of the most common errors in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type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primarily intended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use as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return 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under specific conditions.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1615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Result is valid vs. No Result is a problem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Optional?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tries to solve the problem of when no result, or no data, is a perfectly valid situation, vs. when no result might really be an error.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many situations where no data makes sense.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everyone has a middle initial in their name, or even a last name for that matter.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data for a birthdate may or may not be an exception.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inventory may not yet have a sales price.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is a way of telling you that a value may not be present, therefore you can ignore the value in processing.</a:t>
            </a:r>
          </a:p>
        </p:txBody>
      </p:sp>
    </p:spTree>
    <p:extLst>
      <p:ext uri="{BB962C8B-B14F-4D97-AF65-F5344CB8AC3E}">
        <p14:creationId xmlns:p14="http://schemas.microsoft.com/office/powerpoint/2010/main" val="336000862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9352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an instance of Optional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Optional?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51647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is just another generic class, so you declare it like any other type, with type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you don't construct an Optional.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you use one of the static factory methods, I'm showing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are empty, of, and of Nullable.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A67A53-8871-D30E-908B-A96C35BA5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72458"/>
              </p:ext>
            </p:extLst>
          </p:nvPr>
        </p:nvGraphicFramePr>
        <p:xfrm>
          <a:off x="952501" y="8548358"/>
          <a:ext cx="34782667" cy="711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63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75541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0">
                  <a:extLst>
                    <a:ext uri="{9D8B030D-6E8A-4147-A177-3AD203B41FA5}">
                      <a16:colId xmlns:a16="http://schemas.microsoft.com/office/drawing/2014/main" val="3767726173"/>
                    </a:ext>
                  </a:extLst>
                </a:gridCol>
              </a:tblGrid>
              <a:tr h="1088681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Factory Method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to Use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Best Practice Notes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728658"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PH" sz="44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PH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</a:t>
                      </a:r>
                      <a:r>
                        <a:rPr lang="en-PH" sz="44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empty</a:t>
                      </a:r>
                      <a:r>
                        <a:rPr lang="en-PH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this method to create an Optional that you know has no value.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Never return null from a method that has Optional as a return type.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264976"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of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value)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this method to create an Optional that you know has a value.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Passing null to this method raises a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NullPointerException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Use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ofNullable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instead, if a possible value might be null.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3157"/>
                  </a:ext>
                </a:extLst>
              </a:tr>
              <a:tr h="1689187"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fr-FR" sz="44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  <a:r>
                        <a:rPr lang="fr-FR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</a:t>
                      </a:r>
                      <a:r>
                        <a:rPr lang="fr-FR" sz="4400" b="0" dirty="0" err="1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ofNullable</a:t>
                      </a:r>
                      <a:r>
                        <a:rPr lang="fr-FR" sz="4400" b="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value)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US" sz="4400" b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this method to create an Optional when you are uncertain if the value is null or not.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rtl="0" fontAlgn="t"/>
                      <a:endParaRPr lang="en-PH" sz="4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05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872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7545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downside of Optional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Optional?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Wrapping elements in Optional will consume more memory and has the possibility of slowing down execution.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Wrapping elements in Optional adds complexity, and reduces readability of your code.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 is not serializable.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Optional for fields or method parameters is not recommended.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point you to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StackExchange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message, from the author of Optional, if you want further reading.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EBCA96-45A9-5685-4A61-EEF16F4A9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83436"/>
              </p:ext>
            </p:extLst>
          </p:nvPr>
        </p:nvGraphicFramePr>
        <p:xfrm>
          <a:off x="952499" y="14762253"/>
          <a:ext cx="34782670" cy="112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3767726173"/>
                    </a:ext>
                  </a:extLst>
                </a:gridCol>
              </a:tblGrid>
              <a:tr h="1126982">
                <a:tc>
                  <a:txBody>
                    <a:bodyPr/>
                    <a:lstStyle/>
                    <a:p>
                      <a:pPr marL="180000" algn="l" rtl="0" fontAlgn="t"/>
                      <a:r>
                        <a:rPr lang="en-PH" sz="5100" b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https://stackoverflow.com/questions/26327957/should-java-8-getters-return-optional-type/26328555#26328555</a:t>
                      </a:r>
                    </a:p>
                  </a:txBody>
                  <a:tcPr marL="19050" marR="19050" marT="12700" marB="127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05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7418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472</Words>
  <Application>Microsoft Office PowerPoint</Application>
  <PresentationFormat>Custom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2023-05-26T12:04:06Z</dcterms:modified>
</cp:coreProperties>
</file>