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31157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import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to Maps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static import statement is a similar idea.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lets you import one or more static members of a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can use the static import statement, specifying the Collectors class, with a wild card to import all static members.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8F90E2-AB36-2ABF-0F22-357E4C86B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74397"/>
              </p:ext>
            </p:extLst>
          </p:nvPr>
        </p:nvGraphicFramePr>
        <p:xfrm>
          <a:off x="952498" y="10813708"/>
          <a:ext cx="34782670" cy="1308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7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30805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import static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java.util.stream.Collectors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.*;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63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2023-05-29T03:10:28Z</dcterms:modified>
</cp:coreProperties>
</file>