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36576000" cy="20574000"/>
  <p:notesSz cx="6858000" cy="9144000"/>
  <p:embeddedFontLst>
    <p:embeddedFont>
      <p:font typeface="Helvetica Neue" pitchFamily="50" charset="0"/>
      <p:regular r:id="rId11"/>
      <p:bold r:id="rId12"/>
      <p:italic r:id="rId13"/>
      <p:boldItalic r:id="rId14"/>
    </p:embeddedFont>
    <p:embeddedFont>
      <p:font typeface="Helvetica Neue Light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oboto Mono" panose="00000009000000000000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UiG4wbpOMbqJL+dGOjXvLZKou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1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7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7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795730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Method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Methods in Java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Java's description of the method is: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6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declares executable code that can be invoked, passing a fixed number of values as arguments.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17729212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Benefits of the Method</a:t>
            </a:r>
            <a:endParaRPr/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Methods in Java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method is a way of reducing code duplication.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6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 be executed many times with potentially different results, by passing data to the method in the form of arguments.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952498" y="459786"/>
            <a:ext cx="1570942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Structure of the Method</a:t>
            </a:r>
            <a:endParaRPr/>
          </a:p>
        </p:txBody>
      </p:sp>
      <p:cxnSp>
        <p:nvCxnSpPr>
          <p:cNvPr id="76" name="Google Shape;76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Methods in Java</a:t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of the simplest ways to declare a method is shown on this slide.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method has a name, but takes no data in, and returns no data from the method (which is what the special word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means in this declaration).</a:t>
            </a:r>
            <a:endParaRPr/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00792" y="9272966"/>
            <a:ext cx="22574416" cy="5276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/>
          <p:nvPr/>
        </p:nvSpPr>
        <p:spPr>
          <a:xfrm>
            <a:off x="952498" y="459786"/>
            <a:ext cx="2289569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Executing a Method as a Statement</a:t>
            </a:r>
            <a:endParaRPr/>
          </a:p>
        </p:txBody>
      </p:sp>
      <p:cxnSp>
        <p:nvCxnSpPr>
          <p:cNvPr id="87" name="Google Shape;87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0" name="Google Shape;90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Methods in Java</a:t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execute a method, we can write a statement in code, which we say is calling, or invoking, the method.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a simple method like calculateScore, we just use the name of the method, where we want it to be executed, followed by parentheses, and a semi-colon to complete the statement.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for this example, the calling statement would look like the code shown here:</a:t>
            </a:r>
            <a:endParaRPr/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498" y="12451360"/>
            <a:ext cx="8420160" cy="1047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>
            <a:off x="952498" y="459786"/>
            <a:ext cx="1570942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Structure of the Method</a:t>
            </a:r>
            <a:endParaRPr/>
          </a:p>
        </p:txBody>
      </p:sp>
      <p:cxnSp>
        <p:nvCxnSpPr>
          <p:cNvPr id="98" name="Google Shape;98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1" name="Google Shape;101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Methods in Java</a:t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Where we previously had empty parentheses after the method name, we now have method parameters in the declaration.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D6E1F3B-107C-03A2-9D04-F8905F0C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970" y="6831906"/>
            <a:ext cx="31766060" cy="5409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952498" y="459786"/>
            <a:ext cx="1748555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Parameters or Arguments?</a:t>
            </a:r>
            <a:endParaRPr/>
          </a:p>
        </p:txBody>
      </p:sp>
      <p:cxnSp>
        <p:nvCxnSpPr>
          <p:cNvPr id="109" name="Google Shape;109;p6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6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2" name="Google Shape;112;p6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Methods in Java</a:t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Parameters and arguments are terms that are often used interchangeably by developers.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technically, a parameter is the definition as shown in the method declaration, and the argument will be the value that's passed to the method when we call it.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/>
          <p:nvPr/>
        </p:nvSpPr>
        <p:spPr>
          <a:xfrm>
            <a:off x="952498" y="459786"/>
            <a:ext cx="2392481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Executing a Method with parameters</a:t>
            </a:r>
            <a:endParaRPr/>
          </a:p>
        </p:txBody>
      </p:sp>
      <p:cxnSp>
        <p:nvCxnSpPr>
          <p:cNvPr id="119" name="Google Shape;119;p7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7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2" name="Google Shape;122;p7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Methods in Java</a:t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execute a method that's defined with parameters, you have to pass variables, values, or expressions that match the type, order and number of the parameters declared.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calculateScore example, we declared the method with four parameters, the first a boolean, and the other three of int data types.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we have to pass first a boolean, and then 3 int values as shown in this statement: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can't pass the boolean type in any place, other than as the first argument, without an error. </a:t>
            </a:r>
            <a:endParaRPr/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498" y="11107753"/>
            <a:ext cx="16783172" cy="1047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/>
          <p:nvPr/>
        </p:nvSpPr>
        <p:spPr>
          <a:xfrm>
            <a:off x="952498" y="459786"/>
            <a:ext cx="2392481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Executing a Method with parameters</a:t>
            </a:r>
            <a:endParaRPr/>
          </a:p>
        </p:txBody>
      </p:sp>
      <p:cxnSp>
        <p:nvCxnSpPr>
          <p:cNvPr id="130" name="Google Shape;130;p8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8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3" name="Google Shape;133;p8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Methods in Java</a:t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statement below would cause an error.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you can't pass only a partial set of parameters as shown here.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statement, too, would cause an error.</a:t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526" y="5866329"/>
            <a:ext cx="16802224" cy="102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526" y="10757953"/>
            <a:ext cx="12858844" cy="1009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464</Words>
  <Application>Microsoft Office PowerPoint</Application>
  <PresentationFormat>Custom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Helvetica Neue</vt:lpstr>
      <vt:lpstr>Roboto Mono</vt:lpstr>
      <vt:lpstr>Helvetica Neue Light</vt:lpstr>
      <vt:lpstr>Arial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2</cp:revision>
  <dcterms:modified xsi:type="dcterms:W3CDTF">2022-07-16T05:11:03Z</dcterms:modified>
</cp:coreProperties>
</file>