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5713"/>
            <a:ext cx="3304109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try-with-resources to the traditional try clause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Handling: Try with 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914933"/>
            <a:ext cx="34782670" cy="51135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try-with-resources takes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 delimited 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resource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resources in this list must implement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AutoCloseable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the Closeable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try-with-resources statement can be used without a finally block, because all resources are automatically closed when this type of try block completes, or if it gets an exception.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470ABA-F388-2B42-98C3-F88D9EA2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29595"/>
              </p:ext>
            </p:extLst>
          </p:nvPr>
        </p:nvGraphicFramePr>
        <p:xfrm>
          <a:off x="952499" y="2745946"/>
          <a:ext cx="34782670" cy="980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7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752499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3522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try-with-resources  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try clause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77329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0CCE5C-908B-C652-3992-288F3DD9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7" y="4097259"/>
            <a:ext cx="20297023" cy="717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76001-19C9-4E78-6230-62E18C161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9970" y="4097259"/>
            <a:ext cx="12783442" cy="81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Handling: Try with Resources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D75A8DCA-5AB6-3058-7BE4-488C550E12E6}"/>
              </a:ext>
            </a:extLst>
          </p:cNvPr>
          <p:cNvSpPr/>
          <p:nvPr/>
        </p:nvSpPr>
        <p:spPr>
          <a:xfrm>
            <a:off x="952498" y="459786"/>
            <a:ext cx="69971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B3320-15D8-5CF7-267C-3489DA2E004A}"/>
              </a:ext>
            </a:extLst>
          </p:cNvPr>
          <p:cNvSpPr/>
          <p:nvPr/>
        </p:nvSpPr>
        <p:spPr>
          <a:xfrm>
            <a:off x="952501" y="4285904"/>
            <a:ext cx="2158622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you which classes are Checked, in blue, and Unchecked, in Reddish Brown.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Error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indicates serious problems, that a reasonable application shouldn't try to catch or recover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already mentioned there are two types of Exceptions, those that subclass from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RuntimeException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those that don't.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hierarchy becomes important for the second variation of a catch clause.</a:t>
            </a:r>
          </a:p>
        </p:txBody>
      </p:sp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3B4BEDA8-5FB3-FBC3-D734-0AAC8C3B4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" t="2660" r="1516" b="889"/>
          <a:stretch/>
        </p:blipFill>
        <p:spPr>
          <a:xfrm>
            <a:off x="23057135" y="5186316"/>
            <a:ext cx="12678033" cy="102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015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160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2023-07-27T03:06:58Z</dcterms:modified>
</cp:coreProperties>
</file>