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54107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 from that challenge, but create a new class for this code.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the structure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order_details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table, adding a new column called quantity, a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you've made this change to your database, you'll proceed with adding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data from Orders.csv, to add orders to your storefront database.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insert each order, and its related items.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up the line items for each order, but batch only line items for a single order.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transaction for each individual order, rolling back the order insert, if something fails, but allowing other orders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2023-12-04T02:45:23Z</dcterms:modified>
</cp:coreProperties>
</file>