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7" r:id="rId2"/>
    <p:sldId id="281" r:id="rId3"/>
    <p:sldId id="279" r:id="rId4"/>
    <p:sldId id="282" r:id="rId5"/>
    <p:sldId id="283" r:id="rId6"/>
    <p:sldId id="284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0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3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6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tackoverflow.com/questions/41177442/uuuu-versus-yyyy-in-datetimeformatter-formatting-pattern-codes-in-java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573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CallableStatement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59348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revisit the storefront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stored procedure has four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are input parameters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OrderDate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DATETIME parameter.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OrderDetails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JSON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are output parameters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OrderId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 INT parameter.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InsertedRecords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another INT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stored procedure inserts the order and it's details, if it can't find an existing order, for the date time specified.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65735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CallableStatement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CallableStatement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59348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Java code should use a CallableStatement, to call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addOrder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procedure.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pass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java.sql.TimeStamp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the first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you'll pass a string as the second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be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string, representing an array of order details.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you'll need to register two output parameters, both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the order id, and the number of order detail records inserted.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E27D5-831B-FCB9-1397-90A9947B3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693" y="8791832"/>
            <a:ext cx="17416615" cy="65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260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6292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 Helpful Hints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CallableStatement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you delete the orders in a MySQL Workbench session, which were inserted in the previous challenge.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3184A-969D-0ADE-8034-FCCF8A211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255723"/>
            <a:ext cx="26504216" cy="27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7642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74774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 Helpful Hints - Use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JsonBuilder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template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CallableStatement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Earlier in the course, we created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template, and called it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JsonBuilder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used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StringJoiner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could leverage this to create the JSON string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Alternately, you could just write your own method to do this.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8A454-2F3C-ADB8-42D1-6B99ED0B9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420" y="10287000"/>
            <a:ext cx="12951160" cy="71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633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702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 Helpful Hints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CallableStatement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DateTimeFormatter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the pattern shown on this slide.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u pattern, versus the y pattern.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suggesting you use the u pattern in this challenge, because it causes the parsing to fail, with an exception, on the one bad date in our data, when using what's called strict parsing.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E8239-B583-2F31-59CF-59CA3545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6037126"/>
            <a:ext cx="34782668" cy="88263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3C48D8-2FED-8A54-8666-49D0E1D1A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4868"/>
              </p:ext>
            </p:extLst>
          </p:nvPr>
        </p:nvGraphicFramePr>
        <p:xfrm>
          <a:off x="952498" y="8964190"/>
          <a:ext cx="34782670" cy="144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44419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https://stackoverflow.com/questions/41177442/uuuu-versus-yyyy-in-datetimeformatter-formatting-pattern-codes-in-java</a:t>
                      </a:r>
                      <a:endParaRPr lang="en-US" sz="48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0552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702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 Helpful Hints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CallableStatement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create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LocalDateTime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using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DateTimeFormatter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then transform it to a SQL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TimeStamp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TimeStamp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field, can be used for a SQL parameter of type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0196C-B983-FB44-E088-C04AC0B7D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224644"/>
            <a:ext cx="33365169" cy="18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9304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383</Words>
  <Application>Microsoft Office PowerPoint</Application>
  <PresentationFormat>Custom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2024-01-31T07:16:42Z</dcterms:modified>
</cp:coreProperties>
</file>