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0574000"/>
  <p:notesSz cx="6858000" cy="9144000"/>
  <p:embeddedFontLst>
    <p:embeddedFont>
      <p:font typeface="Helvetica Neue" pitchFamily="50" charset="0"/>
      <p:regular r:id="rId4"/>
      <p:bold r:id="rId5"/>
      <p:italic r:id="rId6"/>
      <p:boldItalic r:id="rId7"/>
    </p:embeddedFont>
    <p:embeddedFont>
      <p:font typeface="Helvetica Neue Light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BF5epSC9Q67bWhghfUXI911fR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Welcome to Section 5, and congratulations on making it so far.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 Buchalka here again. This next section is dealing with four really important concepts of Java.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We're talking about Expressions, Statements, Code Blocks, and Methods.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are four really key components of Java. It's really important that you get a good understanding of these, and that's the goal of this section, to give you that understanding.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let's make a start.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 Neue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</cp:revision>
  <dcterms:modified xsi:type="dcterms:W3CDTF">2022-07-14T06:34:55Z</dcterms:modified>
</cp:coreProperties>
</file>