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0574000"/>
  <p:notesSz cx="6858000" cy="9144000"/>
  <p:embeddedFontLst>
    <p:embeddedFont>
      <p:font typeface="Helvetica Neue" pitchFamily="50" charset="0"/>
      <p:regular r:id="rId4"/>
      <p:bold r:id="rId5"/>
      <p:italic r:id="rId6"/>
      <p:boldItalic r:id="rId7"/>
    </p:embeddedFont>
    <p:embeddedFont>
      <p:font typeface="Helvetica Neue Light" panose="020B060402020202020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 Mono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q0+pFp3QvVtJetivEM8RFR42o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394291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then else Challenge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then else Challenge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Insert a code segment after the code we've just reviewed: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the existing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to 10,000.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the existing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levelCompleted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to 8.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the existing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bonus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to 200.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same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condition (meaning if gameOver is true) you want to perform the same calculation, and print out the value of 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finalScore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</vt:lpstr>
      <vt:lpstr>Helvetica Neue</vt:lpstr>
      <vt:lpstr>Roboto Mono</vt:lpstr>
      <vt:lpstr>Arial</vt:lpstr>
      <vt:lpstr>Helvetica Neue Light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</cp:revision>
  <dcterms:modified xsi:type="dcterms:W3CDTF">2022-07-26T06:32:58Z</dcterms:modified>
</cp:coreProperties>
</file>