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5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9240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structure with parameters and return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1863017"/>
            <a:ext cx="34782670" cy="606828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similar to declaring a variable with a type, we can declare a method to have a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declared type is placed just before the method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a return statement is required in the code block, as shown on the slide, which returns the result from the method.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939BC-9B2B-1356-909A-C06D2311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532" y="3201620"/>
            <a:ext cx="32270936" cy="82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9240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structure with parameters and return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A4845-9DDE-8200-734E-825406ACBA6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a method declaration with a return type is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 return type is an int.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will return an integer when it finishes executing successfully.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E0C2C-E228-7F1B-F28D-5ADA96EA3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286" y="8044736"/>
            <a:ext cx="25371428" cy="30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8872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9541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return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A4845-9DDE-8200-734E-825406ACBA6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what's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return statement?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states that a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return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 returns control to the invoker of a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 usage of the return statement, is to return a value back from a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method that doesn't return anything, in other words a method declared with void as the return type, a return statement is not required.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in methods that do return data, a return statement with a value is required.</a:t>
            </a:r>
          </a:p>
        </p:txBody>
      </p:sp>
    </p:spTree>
    <p:extLst>
      <p:ext uri="{BB962C8B-B14F-4D97-AF65-F5344CB8AC3E}">
        <p14:creationId xmlns:p14="http://schemas.microsoft.com/office/powerpoint/2010/main" val="25149503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217</Words>
  <Application>Microsoft Office PowerPoint</Application>
  <PresentationFormat>Custom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163</cp:revision>
  <dcterms:modified xsi:type="dcterms:W3CDTF">2022-08-03T05:09:14Z</dcterms:modified>
</cp:coreProperties>
</file>