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4033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Collections Framework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Java's Collections Framework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Welcome to the Collections Framework section of the course!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List and Iterator interfaces,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LinkedList classes belong to this framework.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section, I'll revisit these types a little bit, to demonstrate how they fit into the big picture of this series of interfaces and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also cover some other very important types of collection objects, such as sets and maps.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the end of this section, you'll have a few more classes in your tool box, for groups of many objects.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Let’s get started.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115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2023-03-24T08:20:23Z</dcterms:modified>
</cp:coreProperties>
</file>