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8F9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3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2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9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1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9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5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javase/8/docs/technotes/guides/collections/over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7649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just an object that represents a group of objects.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the group of objects have some relationship to each other.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has common names, and an expected set of behavior, for different types of collection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 objects, in various languages, include arrays, lists, vectors, sets, queues, tables, dictionaries, and maps.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differentiated by the way they store the objects in memory, how objects are retrieved and ordered, and whether nulls and duplicate entries are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8A123E-CCDF-6FB9-A627-C3A0FD53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25" y="7056468"/>
            <a:ext cx="20863950" cy="1246532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51248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List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7CEC9-D2EC-FA4F-8A74-83D4D4CDD46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is An ordered collection (also known as a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be sequenced in memory like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maintain links to the next and previous values, as a LinkedList.</a:t>
            </a:r>
          </a:p>
        </p:txBody>
      </p:sp>
    </p:spTree>
    <p:extLst>
      <p:ext uri="{BB962C8B-B14F-4D97-AF65-F5344CB8AC3E}">
        <p14:creationId xmlns:p14="http://schemas.microsoft.com/office/powerpoint/2010/main" val="308577153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4A387AD-3CA9-FBE5-0363-A54A01D8C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83" y="10301755"/>
            <a:ext cx="24633435" cy="847165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7239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Queue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7CEC9-D2EC-FA4F-8A74-83D4D4CDD46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Queue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collection designed for holding elements prior to processing, in other words the processing order matters, so the first and last positions, or the head and tail, are prioritized.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often these may be implemented as First In, First Out (FIFO), but can be implemented like a Stack, as Last In First Out (LIFO) which we've discussed.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a Deque supports both.</a:t>
            </a:r>
          </a:p>
        </p:txBody>
      </p:sp>
    </p:spTree>
    <p:extLst>
      <p:ext uri="{BB962C8B-B14F-4D97-AF65-F5344CB8AC3E}">
        <p14:creationId xmlns:p14="http://schemas.microsoft.com/office/powerpoint/2010/main" val="389873856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9324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7CEC9-D2EC-FA4F-8A74-83D4D4CDD46D}"/>
              </a:ext>
            </a:extLst>
          </p:cNvPr>
          <p:cNvSpPr/>
          <p:nvPr/>
        </p:nvSpPr>
        <p:spPr>
          <a:xfrm>
            <a:off x="952502" y="2554143"/>
            <a:ext cx="21646241" cy="1562217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collection conceptually based off of a mathematical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Importantly, it contains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duplicate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isn't naturally sequenced or ordered.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a set as a kind of penned in chaotic grouping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three implementations, which I'll be reviewing in this section of the course in detail, the HashSet,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distinguished by the underlying way they store the elements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Sorted Set is a set that provides a total ordering of the elements.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2365D0-C92D-A8AE-E2A8-97E900B95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19" y="4019137"/>
            <a:ext cx="13226440" cy="125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90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7756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7CEC9-D2EC-FA4F-8A74-83D4D4CDD46D}"/>
              </a:ext>
            </a:extLst>
          </p:cNvPr>
          <p:cNvSpPr/>
          <p:nvPr/>
        </p:nvSpPr>
        <p:spPr>
          <a:xfrm>
            <a:off x="952503" y="2554143"/>
            <a:ext cx="12576886" cy="156221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collection that stores key and value pairs.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keys are a set, and the values are a separate collection, where the key keeps a reference to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 need to be unique, but values don't.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in a tree are stored in a key value Node, also called an Entry.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34DBF0-44B5-CFB4-B85C-1596D6615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47" y="4344874"/>
            <a:ext cx="22134634" cy="11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7675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7756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7CEC9-D2EC-FA4F-8A74-83D4D4CDD46D}"/>
              </a:ext>
            </a:extLst>
          </p:cNvPr>
          <p:cNvSpPr/>
          <p:nvPr/>
        </p:nvSpPr>
        <p:spPr>
          <a:xfrm>
            <a:off x="952503" y="2554143"/>
            <a:ext cx="12576886" cy="156221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videos coming up, we'll be looking at Set and Map, and how they resemble and differ from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before that, I want to talk about polymorphic algorithms.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34DBF0-44B5-CFB4-B85C-1596D6615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147" y="4344874"/>
            <a:ext cx="22134634" cy="118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373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3487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polymorphic algorithm?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Oracle's documentation describes a polymorphic algorithm as a piece of reusable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one time, most of these methods were provided to us, as static methods, on a class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JDK-8, and the advent of multiple interface enhancements, some of these methods are now on the interfaces themselves, as default or static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not all, so I'll be discussing this class, and what it has to offer, in comparison to what's available on each collection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also important to understand that legacy code will be using this class for some operations, that can be done from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29122530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1101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Collections Framework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Oracle's Java documentation describes it's collections framework as: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"A unified architecture for representing and manipulating collections, enabling collections to be manipulated independently of implementation details.”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interested in reading the Oracle documentation, they have a good overview at the following link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https://docs.oracle.com/javase/8/docs/technotes/guides/collections/overview.html</a:t>
            </a:r>
            <a:endParaRPr lang="en-US" sz="6400" dirty="0">
              <a:solidFill>
                <a:schemeClr val="accent1">
                  <a:lumMod val="60000"/>
                  <a:lumOff val="4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written for JDK-8, but it still applies.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8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96810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in the framework, what's not?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Strictly speaking, arrays and the array utilities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java.util.Arrays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are not considered part of this framework.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collection objects implement the Collection interface, with the exception of maps, and I'll explain why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6300977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856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01617"/>
            <a:ext cx="22526262" cy="157246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Collection interface is the root of the collection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most roots in software hierarchies, it's an abstract representation of the behavior you'd need, for managing a group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is typically used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around, and manipulate them where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generality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desired.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the interface let's us describe objects by what they can do, rather than what they really look like, or how they're ultimately constructed.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look at the methods on this interface, you can see the basic operations a collection of any shape, or type, would need to support.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F0148B-FB92-8772-1589-9B5E40C58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763" y="3288879"/>
            <a:ext cx="12630705" cy="122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1251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856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01617"/>
            <a:ext cx="22526262" cy="157246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already looked at every one of these operations, in our study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managing a group, you'll be adding and removing elements, checking if an element is in the group, and iterating through the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others, but these are the ones that describe nearly everything you'd want to do to manage a group.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uses the term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 member of the group being managed.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F0148B-FB92-8772-1589-9B5E40C58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763" y="3288879"/>
            <a:ext cx="12630705" cy="122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03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8986E2-B550-B901-E791-8A2A3259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940" y="1725373"/>
            <a:ext cx="12539110" cy="1664528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53856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878E6-5BC3-53B6-50FD-9EFF8D32EE89}"/>
              </a:ext>
            </a:extLst>
          </p:cNvPr>
          <p:cNvSpPr/>
          <p:nvPr/>
        </p:nvSpPr>
        <p:spPr>
          <a:xfrm>
            <a:off x="952501" y="4285904"/>
            <a:ext cx="234190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List interface extending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simplicity, I'm not showing the Collection methods that I showed on the previous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only showing additional methods specifically declared on the List interface.</a:t>
            </a:r>
          </a:p>
        </p:txBody>
      </p:sp>
    </p:spTree>
    <p:extLst>
      <p:ext uri="{BB962C8B-B14F-4D97-AF65-F5344CB8AC3E}">
        <p14:creationId xmlns:p14="http://schemas.microsoft.com/office/powerpoint/2010/main" val="139638856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8986E2-B550-B901-E791-8A2A3259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940" y="1725373"/>
            <a:ext cx="12539110" cy="1664528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53856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Collection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878E6-5BC3-53B6-50FD-9EFF8D32EE89}"/>
              </a:ext>
            </a:extLst>
          </p:cNvPr>
          <p:cNvSpPr/>
          <p:nvPr/>
        </p:nvSpPr>
        <p:spPr>
          <a:xfrm>
            <a:off x="952501" y="4285904"/>
            <a:ext cx="234190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covered most of these methods, but I wanted you to see here, that most of these are dealing with an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can be either indexed,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not, like a LinkedList, but a LinkedList is implemented to support all of these methods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Derived interfaces may have specific ways to add, remove, get, and sort elements for their specific type of collection, in addition to those defined on the Collection Interface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let's look at the big picture of interfaces, and some specific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8994402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969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- The Big Picture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05878"/>
            <a:ext cx="12670193" cy="152254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interface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also showing the implementations or concrete classes, that implement these interfaces, in yellow font.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that Map does not extend Collection, although still part of this framework.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35DD97-77A0-2618-6C9F-04B1963D3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407" y="3632615"/>
            <a:ext cx="22463593" cy="133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382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969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 - The Big Picture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Collections: Understanding the Big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05878"/>
            <a:ext cx="12670193" cy="152254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 are uniquely different, which I'll be explaining when I cover Maps in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LinkedList implements both List and Deque, and I discussed this in detail when I covered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35DD97-77A0-2618-6C9F-04B1963D3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407" y="3632615"/>
            <a:ext cx="22463593" cy="133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17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1268</Words>
  <Application>Microsoft Office PowerPoint</Application>
  <PresentationFormat>Custom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2023-02-16T05:24:50Z</dcterms:modified>
</cp:coreProperties>
</file>