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2" r:id="rId4"/>
    <p:sldId id="283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9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7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30762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Collections Class?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understand that the Collections class is not the Collections Framework.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framework contains many interfaces and implemented classes, as well as helper classes, which this Collections class is just one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one time, Java had interfaces, but no support for static or default methods on them, so useful methods were packaged in these helper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these methods have since been implemented on the interfaces themselves, but there's still some functionality on the Collections class you might find useful.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examine some of these in code, and compare them to the methods on the interfaces now available.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82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- a Quick Review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EE09BEA-BD87-CAD9-8F82-0170C942E7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t="3954" r="1595" b="6675"/>
          <a:stretch/>
        </p:blipFill>
        <p:spPr>
          <a:xfrm>
            <a:off x="14235603" y="6432498"/>
            <a:ext cx="21499565" cy="7709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89F669-D0E4-A711-62D2-361EE7F0ACA0}"/>
              </a:ext>
            </a:extLst>
          </p:cNvPr>
          <p:cNvSpPr/>
          <p:nvPr/>
        </p:nvSpPr>
        <p:spPr>
          <a:xfrm>
            <a:off x="952501" y="2780526"/>
            <a:ext cx="12912789" cy="151507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has Card, a record, with a nested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named Suit, declared in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Suit is either a Club, Diamond, Heart or Spade, and this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a helper function,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getImage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returns a printable character value for that suit.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overrode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Card, to print that character along with what I call the face, or face value of the card, so 2 through 10, or Jack, Queen, King, or Ace.</a:t>
            </a:r>
          </a:p>
        </p:txBody>
      </p:sp>
    </p:spTree>
    <p:extLst>
      <p:ext uri="{BB962C8B-B14F-4D97-AF65-F5344CB8AC3E}">
        <p14:creationId xmlns:p14="http://schemas.microsoft.com/office/powerpoint/2010/main" val="21986345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82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- a Quick Review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EE09BEA-BD87-CAD9-8F82-0170C942E7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t="3954" r="1595" b="6675"/>
          <a:stretch/>
        </p:blipFill>
        <p:spPr>
          <a:xfrm>
            <a:off x="14235603" y="6432498"/>
            <a:ext cx="21499565" cy="7709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89F669-D0E4-A711-62D2-361EE7F0ACA0}"/>
              </a:ext>
            </a:extLst>
          </p:cNvPr>
          <p:cNvSpPr/>
          <p:nvPr/>
        </p:nvSpPr>
        <p:spPr>
          <a:xfrm>
            <a:off x="952501" y="2780526"/>
            <a:ext cx="12912789" cy="151507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card will also have a rank, starting with 0 for the lowest card.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standard deck, the lowest card, a two, is 0, because an Ace is usually the highest value card, though an ace can represent a one sometimes.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has static helper functions I'll be using in the code in this video, one to get an instance of a numeric card, one to get an instance of a face card.</a:t>
            </a:r>
          </a:p>
        </p:txBody>
      </p:sp>
    </p:spTree>
    <p:extLst>
      <p:ext uri="{BB962C8B-B14F-4D97-AF65-F5344CB8AC3E}">
        <p14:creationId xmlns:p14="http://schemas.microsoft.com/office/powerpoint/2010/main" val="355383094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82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- a Quick Review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EE09BEA-BD87-CAD9-8F82-0170C942E7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t="3954" r="1595" b="6675"/>
          <a:stretch/>
        </p:blipFill>
        <p:spPr>
          <a:xfrm>
            <a:off x="14235603" y="6432498"/>
            <a:ext cx="21499565" cy="7709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89F669-D0E4-A711-62D2-361EE7F0ACA0}"/>
              </a:ext>
            </a:extLst>
          </p:cNvPr>
          <p:cNvSpPr/>
          <p:nvPr/>
        </p:nvSpPr>
        <p:spPr>
          <a:xfrm>
            <a:off x="952501" y="2780526"/>
            <a:ext cx="12912789" cy="151507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I can get a list of cards, that represents a standard deck of cards.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there's functions to print the deck of cards.</a:t>
            </a:r>
          </a:p>
        </p:txBody>
      </p:sp>
    </p:spTree>
    <p:extLst>
      <p:ext uri="{BB962C8B-B14F-4D97-AF65-F5344CB8AC3E}">
        <p14:creationId xmlns:p14="http://schemas.microsoft.com/office/powerpoint/2010/main" val="236852100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386</Words>
  <Application>Microsoft Office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2023-03-20T07:16:14Z</dcterms:modified>
</cp:coreProperties>
</file>