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77" r:id="rId2"/>
    <p:sldId id="279" r:id="rId3"/>
    <p:sldId id="281" r:id="rId4"/>
    <p:sldId id="280" r:id="rId5"/>
    <p:sldId id="282" r:id="rId6"/>
    <p:sldId id="283" r:id="rId7"/>
    <p:sldId id="284" r:id="rId8"/>
    <p:sldId id="285" r:id="rId9"/>
    <p:sldId id="288" r:id="rId10"/>
    <p:sldId id="289" r:id="rId11"/>
    <p:sldId id="290" r:id="rId12"/>
    <p:sldId id="291" r:id="rId13"/>
    <p:sldId id="292" r:id="rId1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36" d="100"/>
          <a:sy n="36" d="100"/>
        </p:scale>
        <p:origin x="12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9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908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112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27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610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958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196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52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56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98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61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557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151984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importance of the hash code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importance of the hash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855173"/>
            <a:ext cx="34782670" cy="1507613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HashSet and HashMap, are based on the hash codes of objects.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can be a confusing topic for new programmers, so I want to spend some extra time explaining 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Since sets are unique because they don't support duplicates, adding an element always incurs the cost of first checking for a match.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your set is large or very large, this becomes a costly operation, O(n), or linear time, if you remember the Big O notations I covered previously.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mechanism to reduce this cost, is introduced by something called hashing.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we created two buckets of elements, and the element could consistently identify which bucket it was stored in, then the lookup could be reduced by half.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we created four buckets, we could reduce the cost by a quarter.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33890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Creating 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hashCode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importance of the hash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don't have to use the generated algorithm as I did here.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could create your own, but your code should stick to the following rules.</a:t>
            </a:r>
          </a:p>
          <a:p>
            <a:pPr marL="1143000" indent="-1143000" algn="l">
              <a:spcAft>
                <a:spcPts val="5022"/>
              </a:spcAft>
              <a:buFont typeface="+mj-lt"/>
              <a:buAutoNum type="arabicPeriod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should be very fast to compute.</a:t>
            </a:r>
          </a:p>
          <a:p>
            <a:pPr marL="1143000" indent="-1143000" algn="l">
              <a:spcAft>
                <a:spcPts val="5022"/>
              </a:spcAft>
              <a:buFont typeface="+mj-lt"/>
              <a:buAutoNum type="arabicPeriod"/>
            </a:pP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 produce a consistent result each time it's called.  For example, you wouldn't want to use a random number generator, or a date time based algorithm that would return a different value each time the method is called.</a:t>
            </a:r>
          </a:p>
          <a:p>
            <a:pPr marL="1143000" indent="-1143000" algn="l">
              <a:spcAft>
                <a:spcPts val="5022"/>
              </a:spcAft>
              <a:buFont typeface="+mj-lt"/>
              <a:buAutoNum type="arabicPeriod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Objects that are considered equal should produce the same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hashCode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1143000" indent="-1143000" algn="l">
              <a:spcAft>
                <a:spcPts val="5022"/>
              </a:spcAft>
              <a:buFont typeface="+mj-lt"/>
              <a:buAutoNum type="arabicPeriod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Values used in the calculation should not be mutable. </a:t>
            </a:r>
          </a:p>
        </p:txBody>
      </p:sp>
    </p:spTree>
    <p:extLst>
      <p:ext uri="{BB962C8B-B14F-4D97-AF65-F5344CB8AC3E}">
        <p14:creationId xmlns:p14="http://schemas.microsoft.com/office/powerpoint/2010/main" val="4223307205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33890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Creating 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hashCode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importance of the hash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common practice to include a small prime number as a multiplicative factor (although some non-prime numbers also provide good distributions).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helps ensure a more even distribution for the bucket identifier algorithm, especially if your data might exhibit clustering in some way.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IntelliJ and other code generation tools use 31, but other good options could be 29, 33 (not prime but shown to have good results), 37, 43 and so on.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want to avoid the single digit primes, because more numbers will be divisible by those, and may not produce the even distribution that will lend itself to improved performance. </a:t>
            </a:r>
          </a:p>
        </p:txBody>
      </p:sp>
    </p:spTree>
    <p:extLst>
      <p:ext uri="{BB962C8B-B14F-4D97-AF65-F5344CB8AC3E}">
        <p14:creationId xmlns:p14="http://schemas.microsoft.com/office/powerpoint/2010/main" val="253815729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33890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Creating 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hashCode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importance of the hash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those who like to understand how things really work, let me encourage you to do some research on this topic.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the rest of you, remember that if you are using your own classes in hashed collections, you'll want to override both the equals and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hashCode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be covering this quite a bit over the next couple of videos, so you'll have more time to get exposed to these concepts.</a:t>
            </a:r>
          </a:p>
        </p:txBody>
      </p:sp>
    </p:spTree>
    <p:extLst>
      <p:ext uri="{BB962C8B-B14F-4D97-AF65-F5344CB8AC3E}">
        <p14:creationId xmlns:p14="http://schemas.microsoft.com/office/powerpoint/2010/main" val="3279968460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33890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Hashed Collection Types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importance of the hash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supports four hashed collections implementation, which we'll be looking at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coming up.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the HashSet,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LinkedHashSet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 HashMap,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LinkedHashMap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 there's one legacy implementation,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HashTable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I won't be covering, since there are more efficient implementations which replace this legacy class.</a:t>
            </a:r>
          </a:p>
        </p:txBody>
      </p:sp>
    </p:spTree>
    <p:extLst>
      <p:ext uri="{BB962C8B-B14F-4D97-AF65-F5344CB8AC3E}">
        <p14:creationId xmlns:p14="http://schemas.microsoft.com/office/powerpoint/2010/main" val="3727618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151984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importance of the hash code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importance of the hash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hashed collection will optimally create a limited set of buckets, to provide an even distribution of the objects across the buckets in a full set.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hash code can be any valid integer, so it could be one of 4.2 billion valid numbers.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your collection only contains 100,000 elements, you don't want to back it with a storage mechanism of 4 billion possible placeholders.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you don't want to have to iterate through 100,000 elements one at a time to find a match or a duplicate.</a:t>
            </a:r>
          </a:p>
        </p:txBody>
      </p:sp>
    </p:spTree>
    <p:extLst>
      <p:ext uri="{BB962C8B-B14F-4D97-AF65-F5344CB8AC3E}">
        <p14:creationId xmlns:p14="http://schemas.microsoft.com/office/powerpoint/2010/main" val="417456825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151984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importance of the hash code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importance of the hash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hashing mechanism will take an integer hash code, and a capacity declaration which specifies the number of buckets to distribute the objects over.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then translates the range of hash codes into a range of bucket identifiers.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Hashed implementations use a combination of the hash code and other means, to provide the most efficient bucketing system, to achieve this desired uniform distribution of the objects.</a:t>
            </a:r>
          </a:p>
        </p:txBody>
      </p:sp>
    </p:spTree>
    <p:extLst>
      <p:ext uri="{BB962C8B-B14F-4D97-AF65-F5344CB8AC3E}">
        <p14:creationId xmlns:p14="http://schemas.microsoft.com/office/powerpoint/2010/main" val="132633120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785538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Hashing starts with understanding equality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importance of the hash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understand hashing in Java, I think it helps to first understand the equality of objects.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I've touched on this in previous videos, but now I want to be sure you thoroughly understand this subject, because it matters when dealing with any hashed collections.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two methods on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java.util.Object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that all objects inherit.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equals,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hashCode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I show the method signatures from Object here.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0A99507-3931-6374-9964-CEF36DDB1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018444"/>
              </p:ext>
            </p:extLst>
          </p:nvPr>
        </p:nvGraphicFramePr>
        <p:xfrm>
          <a:off x="952501" y="11995168"/>
          <a:ext cx="34782667" cy="2616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3695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8118972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75131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Testing for equality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</a:t>
                      </a:r>
                      <a:r>
                        <a:rPr lang="en-US" sz="54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hashcode</a:t>
                      </a:r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method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4144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5FF0B0A-4D78-7E69-F15C-F8952E163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654" y="13435724"/>
            <a:ext cx="15752380" cy="99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E6E24E-210A-D3CB-2391-7641605DA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11750" y="13435724"/>
            <a:ext cx="10019048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9859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922000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equals method on Object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importance of the hash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implementation of equals on Object is shown here.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simply returns 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this == obj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0A99507-3931-6374-9964-CEF36DDB1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695971"/>
              </p:ext>
            </p:extLst>
          </p:nvPr>
        </p:nvGraphicFramePr>
        <p:xfrm>
          <a:off x="952499" y="7949681"/>
          <a:ext cx="17055583" cy="3508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5583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350828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5886DA9-EC18-C43B-C3C4-F7AAC5983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084" y="8200404"/>
            <a:ext cx="16666666" cy="2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9793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059491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you remember what == means for Objects? 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importance of the hash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you remember what == means for objects?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means two variables have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same reference to a single object in memory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Because both references are pointing to the same object, then this is obviously a good equality test.</a:t>
            </a:r>
          </a:p>
        </p:txBody>
      </p:sp>
    </p:spTree>
    <p:extLst>
      <p:ext uri="{BB962C8B-B14F-4D97-AF65-F5344CB8AC3E}">
        <p14:creationId xmlns:p14="http://schemas.microsoft.com/office/powerpoint/2010/main" val="125452681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52907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Equality of Objects 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importance of the hash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Objects can be considered equal in other instances as well, if their attribute values are equal, for example.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String class overrides this method, so that it compares all the characters in each String, to confirm that two Strings are equal.</a:t>
            </a:r>
          </a:p>
        </p:txBody>
      </p:sp>
    </p:spTree>
    <p:extLst>
      <p:ext uri="{BB962C8B-B14F-4D97-AF65-F5344CB8AC3E}">
        <p14:creationId xmlns:p14="http://schemas.microsoft.com/office/powerpoint/2010/main" val="1612464670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417168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visual representation of the code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importance of the hash code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7338020-9A2D-EA72-16D3-E04910BB4C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8" t="1481" r="3211" b="1598"/>
          <a:stretch/>
        </p:blipFill>
        <p:spPr>
          <a:xfrm>
            <a:off x="14581336" y="2698623"/>
            <a:ext cx="21042163" cy="151767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782D3B-574F-8746-56A2-483DA80AA12D}"/>
              </a:ext>
            </a:extLst>
          </p:cNvPr>
          <p:cNvSpPr/>
          <p:nvPr/>
        </p:nvSpPr>
        <p:spPr>
          <a:xfrm>
            <a:off x="952501" y="4285904"/>
            <a:ext cx="13397981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code set up five String reference variables, but two of these, referenced the same string object in memory, as shown here with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aText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bText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pointing to the same string instance.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we passed our list of five strings to the HashSet, it added only unique instances to its collection.</a:t>
            </a:r>
          </a:p>
        </p:txBody>
      </p:sp>
    </p:spTree>
    <p:extLst>
      <p:ext uri="{BB962C8B-B14F-4D97-AF65-F5344CB8AC3E}">
        <p14:creationId xmlns:p14="http://schemas.microsoft.com/office/powerpoint/2010/main" val="2767357702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417168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visual representation of the code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importance of the hash code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7338020-9A2D-EA72-16D3-E04910BB4C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8" t="1481" r="3211" b="1598"/>
          <a:stretch/>
        </p:blipFill>
        <p:spPr>
          <a:xfrm>
            <a:off x="14581336" y="2698623"/>
            <a:ext cx="21042163" cy="151767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782D3B-574F-8746-56A2-483DA80AA12D}"/>
              </a:ext>
            </a:extLst>
          </p:cNvPr>
          <p:cNvSpPr/>
          <p:nvPr/>
        </p:nvSpPr>
        <p:spPr>
          <a:xfrm>
            <a:off x="952501" y="4285904"/>
            <a:ext cx="13397981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locates elements to match, by first deriving which bucket to look through, based on the hash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then compares those elements to the next element to be added, with other elements in that bucket, using the equals method.</a:t>
            </a:r>
          </a:p>
        </p:txBody>
      </p:sp>
    </p:spTree>
    <p:extLst>
      <p:ext uri="{BB962C8B-B14F-4D97-AF65-F5344CB8AC3E}">
        <p14:creationId xmlns:p14="http://schemas.microsoft.com/office/powerpoint/2010/main" val="220086323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1170</Words>
  <Application>Microsoft Office PowerPoint</Application>
  <PresentationFormat>Custom</PresentationFormat>
  <Paragraphs>86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167</cp:revision>
  <dcterms:modified xsi:type="dcterms:W3CDTF">2023-04-11T02:53:11Z</dcterms:modified>
</cp:coreProperties>
</file>