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7" r:id="rId2"/>
    <p:sldId id="279" r:id="rId3"/>
    <p:sldId id="280" r:id="rId4"/>
    <p:sldId id="281"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736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158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866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44583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Task and Task Data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36506"/>
            <a:ext cx="16271809" cy="150948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diagram shows you the two classes.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has five fields, two with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types shown.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is unique by the project and description fields combined.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implements comparable, and is sorted by project then description.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test data was set up on the </a:t>
            </a:r>
            <a:r>
              <a:rPr lang="en-US" sz="6400" dirty="0" err="1">
                <a:latin typeface="Open Sans" panose="020B0606030504020204" pitchFamily="34" charset="0"/>
                <a:ea typeface="Open Sans" panose="020B0606030504020204" pitchFamily="34" charset="0"/>
                <a:cs typeface="Open Sans" panose="020B0606030504020204" pitchFamily="34" charset="0"/>
              </a:rPr>
              <a:t>TaskData</a:t>
            </a:r>
            <a:r>
              <a:rPr lang="en-US" sz="6400" dirty="0">
                <a:latin typeface="Open Sans" panose="020B0606030504020204" pitchFamily="34" charset="0"/>
                <a:ea typeface="Open Sans" panose="020B0606030504020204" pitchFamily="34" charset="0"/>
                <a:cs typeface="Open Sans" panose="020B0606030504020204" pitchFamily="34" charset="0"/>
              </a:rPr>
              <a:t> class, and you can get this data by calling </a:t>
            </a:r>
            <a:r>
              <a:rPr lang="en-US" sz="6400" dirty="0" err="1">
                <a:latin typeface="Open Sans" panose="020B0606030504020204" pitchFamily="34" charset="0"/>
                <a:ea typeface="Open Sans" panose="020B0606030504020204" pitchFamily="34" charset="0"/>
                <a:cs typeface="Open Sans" panose="020B0606030504020204" pitchFamily="34" charset="0"/>
              </a:rPr>
              <a:t>TaskData.getData</a:t>
            </a:r>
            <a:r>
              <a:rPr lang="en-US" sz="6400" dirty="0">
                <a:latin typeface="Open Sans" panose="020B0606030504020204" pitchFamily="34" charset="0"/>
                <a:ea typeface="Open Sans" panose="020B0606030504020204" pitchFamily="34" charset="0"/>
                <a:cs typeface="Open Sans" panose="020B0606030504020204" pitchFamily="34" charset="0"/>
              </a:rPr>
              <a:t>, passing it the names, Ann, Bob, or Carol, or some other string, like "all", to get all tasks.</a:t>
            </a:r>
          </a:p>
        </p:txBody>
      </p:sp>
      <p:pic>
        <p:nvPicPr>
          <p:cNvPr id="3" name="Picture 2" descr="Application&#10;&#10;Description automatically generated with low confidence">
            <a:extLst>
              <a:ext uri="{FF2B5EF4-FFF2-40B4-BE49-F238E27FC236}">
                <a16:creationId xmlns:a16="http://schemas.microsoft.com/office/drawing/2014/main" id="{9B12B701-227E-FC52-6F63-265337737053}"/>
              </a:ext>
            </a:extLst>
          </p:cNvPr>
          <p:cNvPicPr>
            <a:picLocks noChangeAspect="1"/>
          </p:cNvPicPr>
          <p:nvPr/>
        </p:nvPicPr>
        <p:blipFill rotWithShape="1">
          <a:blip r:embed="rId4">
            <a:extLst>
              <a:ext uri="{28A0092B-C50C-407E-A947-70E740481C1C}">
                <a14:useLocalDpi xmlns:a14="http://schemas.microsoft.com/office/drawing/2010/main" val="0"/>
              </a:ext>
            </a:extLst>
          </a:blip>
          <a:srcRect l="1930" t="5444" r="3852" b="4551"/>
          <a:stretch/>
        </p:blipFill>
        <p:spPr>
          <a:xfrm>
            <a:off x="17461890" y="5393094"/>
            <a:ext cx="18161609" cy="9607033"/>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8443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say you're a new manager, of a team that consists of three team members working under you, Ann, Bob, and Carol.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of these developers is working on a set of tasks.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You've asked all your developers to submit what they're working on to you.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also have a master set of tasks, which your own boss sent to you.</a:t>
            </a:r>
          </a:p>
        </p:txBody>
      </p:sp>
    </p:spTree>
    <p:extLst>
      <p:ext uri="{BB962C8B-B14F-4D97-AF65-F5344CB8AC3E}">
        <p14:creationId xmlns:p14="http://schemas.microsoft.com/office/powerpoint/2010/main" val="399923936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0507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Answer these questions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be using that data, to answer the following questions.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What is the full task list? This is the list of all tasks described by your manager or boss, and any additional tasks the employees have, that may not be on that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are assigned to at least one of your 3 team members?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still need to be assigned?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are assigned to multiple employees?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some of this work, create three methods on your Main class.</a:t>
            </a:r>
          </a:p>
        </p:txBody>
      </p:sp>
    </p:spTree>
    <p:extLst>
      <p:ext uri="{BB962C8B-B14F-4D97-AF65-F5344CB8AC3E}">
        <p14:creationId xmlns:p14="http://schemas.microsoft.com/office/powerpoint/2010/main" val="8579062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0507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Answer these questions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 sure the sets you pass to these methods, don't mutate in these methods.   In other words, return a new set.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getUnion</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a List of Sets, and will return the union of all the sets.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getIntersect</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two Sets, and returns the intersection of the sets.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getDifference</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two Sets, and removes the second argument's set from the first.</a:t>
            </a:r>
          </a:p>
        </p:txBody>
      </p:sp>
    </p:spTree>
    <p:extLst>
      <p:ext uri="{BB962C8B-B14F-4D97-AF65-F5344CB8AC3E}">
        <p14:creationId xmlns:p14="http://schemas.microsoft.com/office/powerpoint/2010/main" val="394222098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618</TotalTime>
  <Words>390</Words>
  <Application>Microsoft Office PowerPoint</Application>
  <PresentationFormat>Custom</PresentationFormat>
  <Paragraphs>31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2023-03-20T07:10:45Z</dcterms:modified>
</cp:coreProperties>
</file>