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a Theatre class, that has a set of seats.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Seat class should be a nested class on the Theatre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Seat should be constructed with a row character and an integer, that represents the seat number within the row.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Seat should have a string, a seat number, in the format 'A005', where A is the row number, and 005 is the seat number within the row, It should be zero padded up to three digits.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Seat should also have a field,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indicating if the seat is reserved or not.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class should have three fields,  theatre name, an integer for seats in row, how many seats are in a single row in other words, and a field for the seats themselves.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last field should be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Theatre instance should be constructed with the theatre name, the number of rows in the theatre, and the number of seats total in the theatre.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simplicity, assume there are a uniform number of seats in every row, and the number of rows should never exceed 26, so the rows will be labeled A through Z.</a:t>
            </a:r>
          </a:p>
        </p:txBody>
      </p:sp>
    </p:spTree>
    <p:extLst>
      <p:ext uri="{BB962C8B-B14F-4D97-AF65-F5344CB8AC3E}">
        <p14:creationId xmlns:p14="http://schemas.microsoft.com/office/powerpoint/2010/main" val="23801186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 the seats, and number them, as part of the initialization of a theatre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class should also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printSeatMap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prints each seat, with each row printed on a separate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allow a booking agent to reserve a single seat, and the printed seat map should show which seats are reserved.</a:t>
            </a:r>
          </a:p>
        </p:txBody>
      </p:sp>
    </p:spTree>
    <p:extLst>
      <p:ext uri="{BB962C8B-B14F-4D97-AF65-F5344CB8AC3E}">
        <p14:creationId xmlns:p14="http://schemas.microsoft.com/office/powerpoint/2010/main" val="39721908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74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an extra challenge, create a second method on theatre, that lets an agent specify.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reservations being requested.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rows (from A to C for example, for front row seats).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seats (a number greater than or equal to 1, and less than or equal to the rows per seat).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seats that get reserved, should be contiguous within a row.</a:t>
            </a:r>
          </a:p>
        </p:txBody>
      </p:sp>
    </p:spTree>
    <p:extLst>
      <p:ext uri="{BB962C8B-B14F-4D97-AF65-F5344CB8AC3E}">
        <p14:creationId xmlns:p14="http://schemas.microsoft.com/office/powerpoint/2010/main" val="41411059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436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2023-03-23T13:32:31Z</dcterms:modified>
</cp:coreProperties>
</file>