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6365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Custom Board Locations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Adventure Game, Continued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8636509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Lake is already in my map, but I want to customize it, first by describing it, naming it Lake Tim, and then adding two additional destinations from there, a cave to the north, and an ocean to the east.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cave and ocean will be additional board locations.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 now, from the lake, I can only go west to the forest, or south to the well house.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079CC585-AC2D-1A18-A0B9-DE58B24D37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" t="2394" r="4119" b="3445"/>
          <a:stretch/>
        </p:blipFill>
        <p:spPr>
          <a:xfrm>
            <a:off x="19948849" y="3208035"/>
            <a:ext cx="15786319" cy="1415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90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2023-04-03T15:12:43Z</dcterms:modified>
</cp:coreProperties>
</file>