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7" r:id="rId2"/>
    <p:sldId id="280" r:id="rId3"/>
    <p:sldId id="281" r:id="rId4"/>
    <p:sldId id="282" r:id="rId5"/>
    <p:sldId id="283" r:id="rId6"/>
    <p:sldId id="279" r:id="rId7"/>
    <p:sldId id="284" r:id="rId8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73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8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48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15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90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8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87270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 a Store's Inventory System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 Framework Final Challenge (The Setup)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C769B703-10AB-ED71-5594-1CE550551D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7" t="3381" r="4685" b="5071"/>
          <a:stretch/>
        </p:blipFill>
        <p:spPr>
          <a:xfrm>
            <a:off x="21963185" y="3718248"/>
            <a:ext cx="13771983" cy="131375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B74C09-00EA-6DAD-2123-7B5D185BCB12}"/>
              </a:ext>
            </a:extLst>
          </p:cNvPr>
          <p:cNvSpPr/>
          <p:nvPr/>
        </p:nvSpPr>
        <p:spPr>
          <a:xfrm>
            <a:off x="952501" y="4285904"/>
            <a:ext cx="20507907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some combination of the classes in the Collections Framework, see if you can create the classes and methods shown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purposely excluding types and relationships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called a conceptual model, where you start by drawing the needs of the system, and identifying fields and methods.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87829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and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InventoryItem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 Framework Final Challenge (The Setup)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B74C09-00EA-6DAD-2123-7B5D185BCB12}"/>
              </a:ext>
            </a:extLst>
          </p:cNvPr>
          <p:cNvSpPr/>
          <p:nvPr/>
        </p:nvSpPr>
        <p:spPr>
          <a:xfrm>
            <a:off x="952501" y="2554877"/>
            <a:ext cx="20020025" cy="1511730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product's information is defined by its manufacturer, so assume the information on Product isn't mutable.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sku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short for stock keeping unit, and is a unique identifier for the product.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category should be one of a defined set of categories, like product or dairy for example, for a grocery item.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inventory item is the store's information specific to the product, like price and quantities of each product in stock.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D2C4C5-7A9A-70BD-E900-0F637DCCB9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t="5473" r="3743" b="3317"/>
          <a:stretch/>
        </p:blipFill>
        <p:spPr>
          <a:xfrm>
            <a:off x="21347364" y="5859819"/>
            <a:ext cx="14387804" cy="885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1750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87829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and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InventoryItem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 Framework Final Challenge (The Setup)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B74C09-00EA-6DAD-2123-7B5D185BCB12}"/>
              </a:ext>
            </a:extLst>
          </p:cNvPr>
          <p:cNvSpPr/>
          <p:nvPr/>
        </p:nvSpPr>
        <p:spPr>
          <a:xfrm>
            <a:off x="952501" y="2554877"/>
            <a:ext cx="20020025" cy="1511730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total quantity is the amount that's still in stock, so it could be in any of your carts, on your aisles, or in your warehouse.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qty that's reserved is the product that's in the carts, but not yet sold.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qty reorder amount is what you'd use to order more product.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low quantity is the trigger, or threshold, to order more product.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the low qty is reached, your system should order more product.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D2C4C5-7A9A-70BD-E900-0F637DCCB9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t="5473" r="3743" b="3317"/>
          <a:stretch/>
        </p:blipFill>
        <p:spPr>
          <a:xfrm>
            <a:off x="21347364" y="5859819"/>
            <a:ext cx="14387804" cy="885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248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60570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Cart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 Framework Final Challenge (The Setup)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B74C09-00EA-6DAD-2123-7B5D185BCB12}"/>
              </a:ext>
            </a:extLst>
          </p:cNvPr>
          <p:cNvSpPr/>
          <p:nvPr/>
        </p:nvSpPr>
        <p:spPr>
          <a:xfrm>
            <a:off x="952501" y="4285904"/>
            <a:ext cx="27281932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cart type has an id, and a collection of products, that changes as a shopper puts in new items, or removes them from their cart.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cart will have a date, and also a type, to indicate if the type is physical or virtual.</a:t>
            </a: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8619EC3-232F-2541-267E-5083A4D95B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t="3223" r="5765" b="3533"/>
          <a:stretch/>
        </p:blipFill>
        <p:spPr>
          <a:xfrm>
            <a:off x="28438629" y="4285904"/>
            <a:ext cx="7296539" cy="858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0347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33506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Store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 Framework Final Challenge (The Setup)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B74C09-00EA-6DAD-2123-7B5D185BCB12}"/>
              </a:ext>
            </a:extLst>
          </p:cNvPr>
          <p:cNvSpPr/>
          <p:nvPr/>
        </p:nvSpPr>
        <p:spPr>
          <a:xfrm>
            <a:off x="952501" y="4285904"/>
            <a:ext cx="25359826" cy="1364540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of the fields on the Store class are collections.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you choose is up to you.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Inventory is a collection of Inventory Items.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Carts is a collection of carts.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aisle Inventory is the inventory that's displayed physically on store shelves.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assume aisles can be keyed by the product category.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store should have a method to abandon physical and virtual carts, if the date associated with the cart, is different than the current date.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D6F60E-6CF4-CFC8-8802-741C0979E2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" t="3804" r="5089" b="4023"/>
          <a:stretch/>
        </p:blipFill>
        <p:spPr>
          <a:xfrm>
            <a:off x="26889748" y="4285904"/>
            <a:ext cx="8845420" cy="821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951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888989"/>
            <a:ext cx="34336323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7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 to use a variety of Collections Framework implementations and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 Framework Final Challenge (The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Think about the fields that would use collections, and the types you have to choose from.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also use collections to help you manage some of the functionality in the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Remember the three interfaces, List, Set, and Map, and the classes that implement these interfaces.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you need to allow duplicates in the collection?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you need things to be sorted?  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insertion order good enough?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you need a way to organize the data into a key value system, to make some of the operations easier?</a:t>
            </a:r>
          </a:p>
        </p:txBody>
      </p:sp>
    </p:spTree>
    <p:extLst>
      <p:ext uri="{BB962C8B-B14F-4D97-AF65-F5344CB8AC3E}">
        <p14:creationId xmlns:p14="http://schemas.microsoft.com/office/powerpoint/2010/main" val="309369585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888989"/>
            <a:ext cx="34336323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7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 to use a variety of Collections Framework implementations and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 Framework Final Challenge (The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methods on the Collections classes might be useful for some of this functionality?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 set math be useful?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would navigational methods be simpler?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there any methods on the Collections class that would make sense to use here?</a:t>
            </a:r>
          </a:p>
        </p:txBody>
      </p:sp>
    </p:spTree>
    <p:extLst>
      <p:ext uri="{BB962C8B-B14F-4D97-AF65-F5344CB8AC3E}">
        <p14:creationId xmlns:p14="http://schemas.microsoft.com/office/powerpoint/2010/main" val="355172447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627</Words>
  <Application>Microsoft Office PowerPoint</Application>
  <PresentationFormat>Custom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2023-03-31T03:48:44Z</dcterms:modified>
</cp:coreProperties>
</file>