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1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5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3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we were introduced to three new data types – the byte, the short, and the long.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we'll be using these additional types in some basic arithmetic.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already done some math, using integers, but now, we'll be using these other data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finish the video with a discussion about casting, which is a way to get Java to treat a variable of one type like a different data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talk about when, and why, casting is sometimes necessary in Java code.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3173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Rules for declaring multiple variables in one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cannot declare variables with different data types in a single statement.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declare multiple variables of the same data type in a single statement, you must specify the data type only once before any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41136674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64586"/>
            <a:ext cx="34224113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Assigning expressions to variables with data types that don't match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compiler does not attempt to evaluate the value, in a variable, when it's used in a calculation, so it doesn't know if the value fits, and throws an error.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calculation uses literal values, Java can figure out the end result at compile time, and whether it fits into the variable, and won't throw an error if it does.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examples, an int result is being returned from the calculation, but in the second example, Java knows the returned value can fit into a byte.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EE09B-C9C4-7D31-ED4C-A5DDF7C6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781867"/>
            <a:ext cx="24345902" cy="1179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BFE0D-8C10-DC2C-D54C-E5DA3D3E8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0989030"/>
            <a:ext cx="18824206" cy="1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11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4320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means to treat or convert a number, from one type to another. We put the type we want the number to be, in parentheses like this: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languages have casting too, this is common practice and not just a Java thing.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77EB2-433D-8FCD-538D-7FDB06A5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96" y="6748170"/>
            <a:ext cx="15359175" cy="12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1565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20"/>
            <a:ext cx="3433472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What does it mean when Java defaults the data type to an int?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what effect does int, being the default value, have on our code?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scenarios we just looked at in summary, we know the following: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works because the result is an int, and assigning it to an int variable is fine.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doesn't work, because the expression (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myMinShortValue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2) is an int, and an int can't be assigned to a short, because the compiler won't guess the result.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A21C-687E-F6B9-4A5B-A7E97FFB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130607"/>
            <a:ext cx="18716760" cy="109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8528E-68DE-D89B-77F0-FFBD25843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3611031"/>
            <a:ext cx="25193810" cy="12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28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20"/>
            <a:ext cx="3433472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What does it mean when Java defaults the data type to an int?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works, because the result of (-128 / 2) is an int, but when calculations use only literal values, the compiler can determine the result immediately, and knows the value fits into a short.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finally, this code works because we tell the compiler we know what we're doing by using this cast, and the compiler doesn't give an error.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74F0B-049B-0232-1AC2-DD6CC74A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634769"/>
            <a:ext cx="19264455" cy="1214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9873D-50AD-B457-C380-5E78706D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1888517"/>
            <a:ext cx="29646780" cy="12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54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20"/>
            <a:ext cx="3433472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What does it mean when Java defaults the data type to an int?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A21C-687E-F6B9-4A5B-A7E97FFB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20" y="9739308"/>
            <a:ext cx="18716760" cy="10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4759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564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2022-06-22T05:50:44Z</dcterms:modified>
</cp:coreProperties>
</file>