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7" r:id="rId2"/>
    <p:sldId id="278" r:id="rId3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719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985960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Reading User Input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Reading User Input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Alright, so we've covered a lot of ground in the last few videos.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now, it's time for a challenge.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the Reading User Input Challenge.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the challenge goes like this.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985960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Reading User Input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Reading User Input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challenge, you'll read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valid numbers from the console, entered by the user, and print the sum of </a:t>
            </a: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those five 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numbers.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You'll want to check that the numbers entered, are valid integers.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not,  print out the message "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Invalid number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 to the console, but continue looping, until you do have 5 valid numbers.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Before the user enters each number, prompt them with the message, "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Enter number #x: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", where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represents the count,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1, 2, 3,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etc.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as an example there, the first message would look something like,</a:t>
            </a: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Enter number #1: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", the next, "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Enter number #2: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", and so on.</a:t>
            </a:r>
          </a:p>
        </p:txBody>
      </p:sp>
    </p:spTree>
    <p:extLst>
      <p:ext uri="{BB962C8B-B14F-4D97-AF65-F5344CB8AC3E}">
        <p14:creationId xmlns:p14="http://schemas.microsoft.com/office/powerpoint/2010/main" val="2402938568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195</Words>
  <Application>Microsoft Office PowerPoint</Application>
  <PresentationFormat>Custom</PresentationFormat>
  <Paragraphs>15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163</cp:revision>
  <dcterms:modified xsi:type="dcterms:W3CDTF">2022-09-16T14:20:23Z</dcterms:modified>
</cp:coreProperties>
</file>