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9" r:id="rId3"/>
    <p:sldId id="280" r:id="rId4"/>
    <p:sldId id="286" r:id="rId5"/>
    <p:sldId id="287" r:id="rId6"/>
    <p:sldId id="282" r:id="rId7"/>
    <p:sldId id="283" r:id="rId8"/>
    <p:sldId id="284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1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7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6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0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start doing something a little bit different.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Moving forward, I'll try to do this setup work, in a separate video, when it makes sense to do so.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introduce this code as an optional 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those who really like the independent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feel like you need extra time with some of the basics, definitely take the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feel like you don't need this review, and aren't interested in the challenge, then feel free to skip this video.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review this code in much briefer detail, at the start of the video where I introduce 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source will be available as a download for you, in the resources section of that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code will include the use of a record, a nested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that record, and the use of List functions you've already been exposed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ascii codes to display the suits of the cards.</a:t>
            </a:r>
          </a:p>
        </p:txBody>
      </p:sp>
    </p:spTree>
    <p:extLst>
      <p:ext uri="{BB962C8B-B14F-4D97-AF65-F5344CB8AC3E}">
        <p14:creationId xmlns:p14="http://schemas.microsoft.com/office/powerpoint/2010/main" val="156415736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 want to set up a Card class, which will be used to create a deck of playing cards.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these cards, and decks of cards, to demonstrate many of the methods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will have three fields: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Suit, meaning Club, Diamond, Heart, or Spade.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face field, which will be a String, containing either the number of the card, or the face value of the card, Jack, Queen, King or Ace.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rank, an integer.</a:t>
            </a:r>
          </a:p>
        </p:txBody>
      </p:sp>
    </p:spTree>
    <p:extLst>
      <p:ext uri="{BB962C8B-B14F-4D97-AF65-F5344CB8AC3E}">
        <p14:creationId xmlns:p14="http://schemas.microsoft.com/office/powerpoint/2010/main" val="413688336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should override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and print the card with the face value (abbreviated, if a face card), the ascii character of the suit, and the rank in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including the ascii characters that will print out each suit as a printable character.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3E1125-B1DF-5662-0C27-652756239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00898"/>
              </p:ext>
            </p:extLst>
          </p:nvPr>
        </p:nvGraphicFramePr>
        <p:xfrm>
          <a:off x="952498" y="8558144"/>
          <a:ext cx="5728221" cy="333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22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CLUB = 9827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DIAMOND = 9830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4896"/>
                  </a:ext>
                </a:extLst>
              </a:tr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HEART = 9829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32004"/>
                  </a:ext>
                </a:extLst>
              </a:tr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SPADE = 9824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4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7848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shown here, shows all the cards in a standard deck of playing cards, sorted by suit and rank.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D7A26-2467-7D92-3D8F-4C04B1B1F8CA}"/>
              </a:ext>
            </a:extLst>
          </p:cNvPr>
          <p:cNvSpPr/>
          <p:nvPr/>
        </p:nvSpPr>
        <p:spPr>
          <a:xfrm>
            <a:off x="952498" y="7087540"/>
            <a:ext cx="23045837" cy="515208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2♣(0) 3♣(1) 4♣(2) 5♣(3) 6♣(4) 7♣(5) 8♣(6) 9♣(7) 10♣(8) J♣(9) Q♣(10) K♣(11) A♣(12) </a:t>
            </a:r>
          </a:p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2♦(0) 3♦(1) 4♦(2) 5♦(3) 6♦(4) 7♦(5) 8♦(6) 9♦(7) 10♦(8) J♦(9) Q♦(10) K♦(11) A♦(12) </a:t>
            </a:r>
          </a:p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2♥(0) 3♥(1) 4♥(2) 5♥(3) 6♥(4) 7♥(5) 8♥(6) 9♥(7) 10♥(8) J♥(9) Q♥(10) K♥(11) A♥(12) </a:t>
            </a:r>
          </a:p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2♠(0) 3♠(1) 4♠(2) 5♠(3) 6♠(4) 7♠(5) 8♠(6) 9♠(7) 10♠(8) J♠(9) Q♠(10) K♠(11) A♠(12) </a:t>
            </a:r>
          </a:p>
        </p:txBody>
      </p:sp>
    </p:spTree>
    <p:extLst>
      <p:ext uri="{BB962C8B-B14F-4D97-AF65-F5344CB8AC3E}">
        <p14:creationId xmlns:p14="http://schemas.microsoft.com/office/powerpoint/2010/main" val="19130615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should have the following public static methods to assist anyone using this class: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getNumericCard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should return an instance of a Card, based on the suit and number passed to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getFaceCard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should return an instance of a Card, based on the suit and abbreviation (J, Q, K, A) passed to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getStandardDeck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should return a list of cards you'd find in a standard deck. See the previous slide for a full set of cards.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522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printDeck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should take a description, a list of card, and a row count.  This method will print the cards out in the number of rows passed.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the card should have an overloaded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printDeck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will print "Current Deck" as the description, and use 4, as the number of rows to be printed.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introduce it with a brief overview in the next video, and it will be in the resources section of that video, as well as this one.</a:t>
            </a:r>
          </a:p>
        </p:txBody>
      </p:sp>
    </p:spTree>
    <p:extLst>
      <p:ext uri="{BB962C8B-B14F-4D97-AF65-F5344CB8AC3E}">
        <p14:creationId xmlns:p14="http://schemas.microsoft.com/office/powerpoint/2010/main" val="375621054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B0D5E07-FE78-51A1-432D-CED3D6B3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81" y="8892951"/>
            <a:ext cx="25328639" cy="9767836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18809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 for my solution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87218"/>
            <a:ext cx="34782670" cy="134788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my own plan, or the class diagram I'll be coding towards.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create a Card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my case I'm just going to make it a record.</a:t>
            </a:r>
          </a:p>
        </p:txBody>
      </p:sp>
    </p:spTree>
    <p:extLst>
      <p:ext uri="{BB962C8B-B14F-4D97-AF65-F5344CB8AC3E}">
        <p14:creationId xmlns:p14="http://schemas.microsoft.com/office/powerpoint/2010/main" val="391138210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B0D5E07-FE78-51A1-432D-CED3D6B3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81" y="8892951"/>
            <a:ext cx="25328639" cy="9767836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18809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 for my solution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87218"/>
            <a:ext cx="34782670" cy="134788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record gives me built in immutability, if all my attributes are simple data types, like primitives and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you decided to create a Deck class, to contain your cards, and that's a good idea too.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examples ahead, I'm just going to use List as my Deck container.</a:t>
            </a:r>
          </a:p>
        </p:txBody>
      </p:sp>
    </p:spTree>
    <p:extLst>
      <p:ext uri="{BB962C8B-B14F-4D97-AF65-F5344CB8AC3E}">
        <p14:creationId xmlns:p14="http://schemas.microsoft.com/office/powerpoint/2010/main" val="32615552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1099</Words>
  <Application>Microsoft Office PowerPoint</Application>
  <PresentationFormat>Custom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2023-03-23T03:47:02Z</dcterms:modified>
</cp:coreProperties>
</file>