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014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Ordered and Sorted Map implementations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LinkedHashMap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 has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key value entry collection, whose keys are ordered by insertion order.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sorted by it's keys, so a key needs to implement Comparable, or be initialized, with a specified Comparator.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63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2023-03-31T03:12:26Z</dcterms:modified>
</cp:coreProperties>
</file>