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84646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collect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Stream's collect &amp; reduce terminal operations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collect method has two overloaded versions.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can be used, by passing it the result of any of the many factory methods, on the Collectors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showed you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as two examples of static methods on that class.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second is more complex, but gives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ultimate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flexibility, as you saw with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example I just showed you.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6F6767-DD84-1459-2126-625B663B4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00670"/>
              </p:ext>
            </p:extLst>
          </p:nvPr>
        </p:nvGraphicFramePr>
        <p:xfrm>
          <a:off x="5136464" y="12859098"/>
          <a:ext cx="26303073" cy="309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938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146368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082037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Type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Parameters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010235"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collect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Collector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collector)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collect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Supplier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PH" sz="4000" b="1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supplier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,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BiConsumer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PH" sz="4000" b="1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accumulator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,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BiConsumer</a:t>
                      </a: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PH" sz="4000" b="1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combiner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)</a:t>
                      </a:r>
                    </a:p>
                  </a:txBody>
                  <a:tcPr marL="0" marR="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109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2023-05-24T15:53:07Z</dcterms:modified>
</cp:coreProperties>
</file>