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408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 to Streams (using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54237"/>
            <a:ext cx="34782670" cy="134118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intermediate operation performs one-to-many transformations, on elements in a stream pipeline.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flattens results from a hierarchical collection, into one stream of uniformly typed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 is in the return type of the function.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map, you return a different instance of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you're exchanging one type, for another, for each element on the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 return a Stream, which means you're exchanging one element, for a stream of elements back.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3AFA9-ADEB-26B8-AC70-C4E11263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96741"/>
              </p:ext>
            </p:extLst>
          </p:nvPr>
        </p:nvGraphicFramePr>
        <p:xfrm>
          <a:off x="952499" y="15272368"/>
          <a:ext cx="34782670" cy="198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59153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519514">
                  <a:extLst>
                    <a:ext uri="{9D8B030D-6E8A-4147-A177-3AD203B41FA5}">
                      <a16:colId xmlns:a16="http://schemas.microsoft.com/office/drawing/2014/main" val="940603846"/>
                    </a:ext>
                  </a:extLst>
                </a:gridCol>
              </a:tblGrid>
              <a:tr h="541981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3053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Stream&lt;R&gt;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Function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 T, R&gt; mapper)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flatMap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(Function&lt;T, Stream&gt; mapper)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2023-05-29T03:19:30Z</dcterms:modified>
</cp:coreProperties>
</file>