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0" r:id="rId15"/>
    <p:sldId id="271" r:id="rId16"/>
    <p:sldId id="272" r:id="rId17"/>
  </p:sldIdLst>
  <p:sldSz cx="36576000" cy="20574000"/>
  <p:notesSz cx="6858000" cy="9144000"/>
  <p:embeddedFontLst>
    <p:embeddedFont>
      <p:font typeface="Helvetica Neue" pitchFamily="50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tivjj1cfomjTCAz0Qn2ovQOl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5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03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9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4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2473914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we did a recap of the primitive data types, as well as getting a formal introduction into String.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operators, operands, and expressions.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I've discussed very briefly what operators are, and we've used a few of them in some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Let's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 deeper into that now.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952498" y="459786"/>
            <a:ext cx="1523974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+ Operator on char</a:t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6" name="Google Shape;156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might remember that we said chars are stored as 2 byte numbers in memory.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use the plus operator with chars, it is these numbers in memory that get added together.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character values don't get concatenated.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952498" y="459786"/>
            <a:ext cx="162833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</a:t>
            </a:r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6" name="Google Shape;166;p1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 is represented in Java by the % sign.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 goes by several other names: modulus, modulo or just plain mod for short.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 returns the remaining value from a division operation.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there is no remaining value, the result is 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7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952498" y="459786"/>
            <a:ext cx="162833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Remainder Operator</a:t>
            </a:r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6" name="Google Shape;166;p1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7E8CC-B80A-4885-6139-05C950A80D5C}"/>
              </a:ext>
            </a:extLst>
          </p:cNvPr>
          <p:cNvSpPr/>
          <p:nvPr/>
        </p:nvSpPr>
        <p:spPr>
          <a:xfrm>
            <a:off x="952499" y="3220130"/>
            <a:ext cx="34782670" cy="12013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shows some examples.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4D8A61C-2AA5-B0D1-1088-75D5527F5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44545"/>
              </p:ext>
            </p:extLst>
          </p:nvPr>
        </p:nvGraphicFramePr>
        <p:xfrm>
          <a:off x="4282732" y="4700714"/>
          <a:ext cx="28010537" cy="1136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791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7207893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14219853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 Result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Result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Explanation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5 = 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5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 can be divided evenly by 5, so there is no remainder.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2 = 5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2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 can be divided evenly by 2, so there is no remainder.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71115"/>
                  </a:ext>
                </a:extLst>
              </a:tr>
              <a:tr h="302624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3 = 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3 = 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Ten cannot be divided evenly by 3, but we get 3 from the division which gives us 9 with 1 remaining.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7734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/ 1 = 10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10 % 1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Using 1 on the right side of the remainder operate will always give a result of 0.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328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73565"/>
              </p:ext>
            </p:extLst>
          </p:nvPr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tables shows the five operators we just reviewed. For all of the numeric types (whole numbers and decimals), the operators are mathematical operators as shown.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/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one operator, the + operator, is supported by String, but it means concatenation, not addition.</a:t>
            </a:r>
          </a:p>
        </p:txBody>
      </p:sp>
    </p:spTree>
    <p:extLst>
      <p:ext uri="{BB962C8B-B14F-4D97-AF65-F5344CB8AC3E}">
        <p14:creationId xmlns:p14="http://schemas.microsoft.com/office/powerpoint/2010/main" val="140701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/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None of the operators are applicable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01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952498" y="459786"/>
            <a:ext cx="1499288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Operators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EDAC96E-0645-47A2-A301-EA1CC0C26ADF}"/>
              </a:ext>
            </a:extLst>
          </p:cNvPr>
          <p:cNvGraphicFramePr>
            <a:graphicFrameLocks noGrp="1"/>
          </p:cNvGraphicFramePr>
          <p:nvPr/>
        </p:nvGraphicFramePr>
        <p:xfrm>
          <a:off x="6550090" y="5234272"/>
          <a:ext cx="23475820" cy="126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5164">
                  <a:extLst>
                    <a:ext uri="{9D8B030D-6E8A-4147-A177-3AD203B41FA5}">
                      <a16:colId xmlns:a16="http://schemas.microsoft.com/office/drawing/2014/main" val="3877765251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652140810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175306719"/>
                    </a:ext>
                  </a:extLst>
                </a:gridCol>
                <a:gridCol w="4695164">
                  <a:extLst>
                    <a:ext uri="{9D8B030D-6E8A-4147-A177-3AD203B41FA5}">
                      <a16:colId xmlns:a16="http://schemas.microsoft.com/office/drawing/2014/main" val="375210585"/>
                    </a:ext>
                  </a:extLst>
                </a:gridCol>
              </a:tblGrid>
              <a:tr h="187577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Operator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Numeric types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Addition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Subtraction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73079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Multiplication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62218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Division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84247"/>
                  </a:ext>
                </a:extLst>
              </a:tr>
              <a:tr h="215398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Remainder (Modulus)</a:t>
                      </a:r>
                      <a:endParaRPr lang="en-PH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471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31E603-13D6-F650-91D4-E57C3782DFDC}"/>
              </a:ext>
            </a:extLst>
          </p:cNvPr>
          <p:cNvSpPr/>
          <p:nvPr/>
        </p:nvSpPr>
        <p:spPr>
          <a:xfrm>
            <a:off x="952501" y="2689271"/>
            <a:ext cx="34782670" cy="2270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 char is stored as a whole number literal, all the operations are applicable to a char.</a:t>
            </a:r>
          </a:p>
        </p:txBody>
      </p:sp>
    </p:spTree>
    <p:extLst>
      <p:ext uri="{BB962C8B-B14F-4D97-AF65-F5344CB8AC3E}">
        <p14:creationId xmlns:p14="http://schemas.microsoft.com/office/powerpoint/2010/main" val="42890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35662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Operators?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what are operators?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 in Java are special symbols that perform specific operations on one, two, or three operands, and then return a result.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example below, which we saw in a previous video, we used the plus or addition operator, as well as the multiplication operator.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there are many other operators in Java.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2575" y="11103379"/>
            <a:ext cx="31630850" cy="98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952498" y="459786"/>
            <a:ext cx="135662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Operands?</a:t>
            </a:r>
            <a:endParaRPr/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what is an operand?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operand is a term used to describe any object that is manipulated by an operator.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if we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consider this: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plus here is the operator, and 15 and 12 are the operands. Variables used instead of literals can also be operands.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example from 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challenge we 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did previously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line above,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byteValue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shortValue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intValue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are operands, as are the numeric literals.</a:t>
            </a:r>
            <a:endParaRPr dirty="0"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04831" y="8614681"/>
            <a:ext cx="9766337" cy="93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7629" y="14266652"/>
            <a:ext cx="32360740" cy="92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952498" y="459786"/>
            <a:ext cx="146803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Expressions?</a:t>
            </a:r>
            <a:endParaRPr/>
          </a:p>
        </p:txBody>
      </p:sp>
      <p:cxnSp>
        <p:nvCxnSpPr>
          <p:cNvPr id="89" name="Google Shape;89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2" name="Google Shape;92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What's an expression?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expression is formed by combining variables, literals, method return values, (which we haven't covered yet), and operators.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a way of forming and combining those values to produce a result.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line below, 15 plus 12 is the expression, which returns the value of 27.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9479" y="11833547"/>
            <a:ext cx="8997043" cy="93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952498" y="459786"/>
            <a:ext cx="146803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Expressions?</a:t>
            </a:r>
            <a:endParaRPr/>
          </a:p>
        </p:txBody>
      </p:sp>
      <p:cxnSp>
        <p:nvCxnSpPr>
          <p:cNvPr id="100" name="Google Shape;100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3" name="Google Shape;103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statement below,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byteValue + shortValue + intValue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expression.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1807" y="6232872"/>
            <a:ext cx="25912387" cy="98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952498" y="459786"/>
            <a:ext cx="237324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may operators are in this code?</a:t>
            </a:r>
            <a:endParaRPr/>
          </a:p>
        </p:txBody>
      </p:sp>
      <p:cxnSp>
        <p:nvCxnSpPr>
          <p:cNvPr id="111" name="Google Shape;111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4" name="Google Shape;114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many operators would you say, are in this statement?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Well, we've actually got two, the equal operator, and the plus operator.</a:t>
            </a: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3135" y="5857193"/>
            <a:ext cx="17949731" cy="11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952498" y="459786"/>
            <a:ext cx="1340431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a Comment?</a:t>
            </a:r>
            <a:endParaRPr/>
          </a:p>
        </p:txBody>
      </p:sp>
      <p:cxnSp>
        <p:nvCxnSpPr>
          <p:cNvPr id="122" name="Google Shape;122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Comments are ignored by the computer, and are added to a program, to help describe something. Comments are there for humans to read.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two forward slashes in front of any code, or on a blank line. Anything after the two forward slashes, right through to the end of the line, is ignored by the computer.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aside from describing something about a program, comments can also be used to temporarily disable code.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952498" y="571752"/>
            <a:ext cx="34882947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Open Sans"/>
              <a:buNone/>
            </a:pPr>
            <a:r>
              <a:rPr lang="en-US" sz="9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effect of this code on the value in previousResult?</a:t>
            </a:r>
            <a:endParaRPr/>
          </a:p>
        </p:txBody>
      </p:sp>
      <p:cxnSp>
        <p:nvCxnSpPr>
          <p:cNvPr id="132" name="Google Shape;132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5" name="Google Shape;135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52501" y="6308402"/>
            <a:ext cx="34782670" cy="98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Before we move on, some of you may be wondering about the value that is now in the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after the last statement.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summarize, we assigned result to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then we changed the value of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 But, did this also change the value in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previousResult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is a good question.</a:t>
            </a:r>
            <a:endParaRPr dirty="0"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6565" y="2989428"/>
            <a:ext cx="12922870" cy="288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952498" y="459786"/>
            <a:ext cx="2557110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+ Operator on character data types</a:t>
            </a:r>
            <a:endParaRPr/>
          </a:p>
        </p:txBody>
      </p:sp>
      <p:cxnSp>
        <p:nvCxnSpPr>
          <p:cNvPr id="143" name="Google Shape;143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6" name="Google Shape;146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Operators, Operands and Expressions</a:t>
            </a:r>
            <a:endParaRPr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8914326-DC50-EFDC-D8B4-931F58A91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62464"/>
              </p:ext>
            </p:extLst>
          </p:nvPr>
        </p:nvGraphicFramePr>
        <p:xfrm>
          <a:off x="2365300" y="6662037"/>
          <a:ext cx="31845400" cy="724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70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592270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3374697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3875229"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Holds one, and only one, character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Single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hold multiple characters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Double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1216</Words>
  <Application>Microsoft Office PowerPoint</Application>
  <PresentationFormat>Custom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Helvetica Neue Light</vt:lpstr>
      <vt:lpstr>Helvetica Neue</vt:lpstr>
      <vt:lpstr>Roboto Mono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5</cp:revision>
  <dcterms:modified xsi:type="dcterms:W3CDTF">2023-01-10T04:48:35Z</dcterms:modified>
</cp:coreProperties>
</file>