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8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0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5738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 and Max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 and Max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right.  So it's time for your next challenge.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minimum and maximum challenge.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this challenge is similar to the last one in some ways.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5738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 and Max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 and Max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31162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be using an endless loop which: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Prompts the user to enter a number, or any character to quit.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Validates if the user-entered data really is a number, you can choose either an integer, or double validation method.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user-entered data is not a number, quit the loop.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 track of the minimum number entered.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 track of the maximum number entered.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user has previously entered a set of numbers (or even just one), display the minimum, and maximum number, which the user entered.</a:t>
            </a:r>
          </a:p>
        </p:txBody>
      </p:sp>
    </p:spTree>
    <p:extLst>
      <p:ext uri="{BB962C8B-B14F-4D97-AF65-F5344CB8AC3E}">
        <p14:creationId xmlns:p14="http://schemas.microsoft.com/office/powerpoint/2010/main" val="88385183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156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162</cp:revision>
  <dcterms:modified xsi:type="dcterms:W3CDTF">2022-09-09T06:37:12Z</dcterms:modified>
</cp:coreProperties>
</file>