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9" r:id="rId2"/>
    <p:sldId id="280" r:id="rId3"/>
    <p:sldId id="281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3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87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1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8876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Card Game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 methods Challenge, Your own Card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last video, I introduced you to quite a few methods on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class, and showed you examples, using a deck of cards.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Now, it's your turn.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Think for a moment about a card game that you'd enjoy building, and one you know some of the rules for.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deck of cards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either a standard deck, or a deck that's specialized to the card game you want to create.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Shuffle your deck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69553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8876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Card Game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 methods Challenge, Your own Card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1143000" indent="-1143000" algn="l">
              <a:spcAft>
                <a:spcPts val="5022"/>
              </a:spcAft>
              <a:buFont typeface="+mj-lt"/>
              <a:buAutoNum type="arabicPeriod" startAt="3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Deal your players' hands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Pick the number of players playing, and figure out how you'll deal the cards, one at a time to each hand, or some other way.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 startAt="3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 your players' hands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card combinations that are important to the game.  </a:t>
            </a:r>
          </a:p>
          <a:p>
            <a:pPr marL="1143000" indent="-1143000" algn="l">
              <a:spcAft>
                <a:spcPts val="5022"/>
              </a:spcAft>
              <a:buFont typeface="+mj-lt"/>
              <a:buAutoNum type="arabicPeriod" startAt="3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 combination 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List methods, to achieve your results.</a:t>
            </a:r>
          </a:p>
        </p:txBody>
      </p:sp>
    </p:spTree>
    <p:extLst>
      <p:ext uri="{BB962C8B-B14F-4D97-AF65-F5344CB8AC3E}">
        <p14:creationId xmlns:p14="http://schemas.microsoft.com/office/powerpoint/2010/main" val="329143602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3613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Poker: Five Card Draw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 methods Challenge, Your own Card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game usually has four or more players.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dealer shuffles the deck, and asks another player to cut the deck.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dealer deals the cards one at a time to each player, starting with the player on the dealer's left, until each player has 5 cards.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player evaluates his hand for certain card combinations, called card ranks.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player can discard up to 3 cards.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dealer will replace discarded cards from the remaining pile, in the order they've been shuffled.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player reevaluates his hand if he drew new cards, and bets on his hand.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gives us quite a bit to work on, so let's get going. </a:t>
            </a:r>
          </a:p>
        </p:txBody>
      </p:sp>
    </p:spTree>
    <p:extLst>
      <p:ext uri="{BB962C8B-B14F-4D97-AF65-F5344CB8AC3E}">
        <p14:creationId xmlns:p14="http://schemas.microsoft.com/office/powerpoint/2010/main" val="216665555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331</Words>
  <Application>Microsoft Office PowerPoint</Application>
  <PresentationFormat>Custom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2023-03-20T06:05:34Z</dcterms:modified>
</cp:coreProperties>
</file>