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0741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Theatre Challenge Bonus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 (Theatre Seat Bonus)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second method on the Theatre class, that lets an agent reserve a number of seats, contiguous within a row.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parameters should be: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number of reservations being requested.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range of rows (from A to C for example, for front row seats).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range of seats (a number greater than or equal to 1, and less than or equal to the rows per seat).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92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2023-03-23T13:34:27Z</dcterms:modified>
</cp:coreProperties>
</file>