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9" r:id="rId2"/>
    <p:sldId id="277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7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4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9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3239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Interface, why is it different?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5432832"/>
            <a:ext cx="34782670" cy="24603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diagram on the slide, you can obviously see the Map is out here on its own.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8288B2-F65C-B47B-2A37-D561114BD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t="4482" r="3186" b="452"/>
          <a:stretch/>
        </p:blipFill>
        <p:spPr>
          <a:xfrm>
            <a:off x="7893698" y="3088458"/>
            <a:ext cx="20788604" cy="117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84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3239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Interface, why is it different?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750906"/>
            <a:ext cx="34782670" cy="141803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map in the collections framework is another data structure.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it's still a grouping of elements, it's different, because elements are stored with keyed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a Map requires two type arguments, as you can see on this slide, where I'm showing the root interface, Collection, compared to the Map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has K for it's key type, and V for the value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with any generic classes, the only restriction on these types is, they must be reference types, and not primitives.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41A7A-9C19-6CC5-B1D2-E952F4803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8005"/>
              </p:ext>
            </p:extLst>
          </p:nvPr>
        </p:nvGraphicFramePr>
        <p:xfrm>
          <a:off x="952498" y="10380305"/>
          <a:ext cx="34782670" cy="288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8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49098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1911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56754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031A43-7D89-29E4-365E-6CE304714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630" y="12102838"/>
            <a:ext cx="20438096" cy="838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AC0D6-4D01-F92E-8123-CEC42B1A0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9608" y="12046855"/>
            <a:ext cx="902857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60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characteristics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Java Map can't contain duplicate keys.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key can only map 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36798461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22464"/>
            <a:ext cx="3415358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Implementations (the classes that implement Map)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few lectures, I'll be looking at 3 of the Java classes that implement the map interface,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 is unordered,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ordered by insertion order,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sorted map.</a:t>
            </a:r>
          </a:p>
        </p:txBody>
      </p:sp>
    </p:spTree>
    <p:extLst>
      <p:ext uri="{BB962C8B-B14F-4D97-AF65-F5344CB8AC3E}">
        <p14:creationId xmlns:p14="http://schemas.microsoft.com/office/powerpoint/2010/main" val="21186651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257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2023-03-23T13:43:31Z</dcterms:modified>
</cp:coreProperties>
</file>