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7" r:id="rId2"/>
    <p:sldId id="279" r:id="rId3"/>
    <p:sldId id="280" r:id="rId4"/>
    <p:sldId id="281" r:id="rId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39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299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5023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61297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Mutable vs Immutable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Objects </a:t>
            </a:r>
            <a:r>
              <a:rPr lang="en-US" sz="6400" dirty="0">
                <a:latin typeface="Open Sans" panose="020B0606030504020204" pitchFamily="34" charset="0"/>
                <a:ea typeface="Open Sans" panose="020B0606030504020204" pitchFamily="34" charset="0"/>
                <a:cs typeface="Open Sans" panose="020B0606030504020204" pitchFamily="34" charset="0"/>
              </a:rPr>
              <a:t>have state, which is the data stored in instance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State can change after an object is created, either intentionally or unintentionally.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state remains constant throughout the lifetime of the object, and code is prevented from changing the state, this object is called an immutable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is an object whose internal state remains constant.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mutable object is an object whose internal state does not remain constant.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Which is better?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like anything else, that depends.</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0859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Immutable Objects - Advantages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Working with immutable objects has some advantages.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isn't subject to unwanted, unplanned and unintended modifications, known as side-effects.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class is inherently thread-safe, because no threads at all can change it, once it's been constructed.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allows us to use more efficient collections and operations, which don't have to manage synchronization of access to this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two of the most important advantages. </a:t>
            </a:r>
          </a:p>
        </p:txBody>
      </p:sp>
    </p:spTree>
    <p:extLst>
      <p:ext uri="{BB962C8B-B14F-4D97-AF65-F5344CB8AC3E}">
        <p14:creationId xmlns:p14="http://schemas.microsoft.com/office/powerpoint/2010/main" val="426453650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0014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Immutable Objects - Disadvantages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Working with immutable objects has some disadvantages.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can’t be modified after it's been created.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that when a new value is needed, you're probably going to need to make a copy of the object with the new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remember the discussion comparing String vs. StringBuilder.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constantly needing to alter text values, it's more efficient to use a mutable object like a StringBuilder instance, then generating tons of new String objects.</a:t>
            </a:r>
          </a:p>
        </p:txBody>
      </p:sp>
    </p:spTree>
    <p:extLst>
      <p:ext uri="{BB962C8B-B14F-4D97-AF65-F5344CB8AC3E}">
        <p14:creationId xmlns:p14="http://schemas.microsoft.com/office/powerpoint/2010/main" val="317846447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72143"/>
            <a:ext cx="34794782" cy="1723549"/>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200" dirty="0">
                <a:latin typeface="Open Sans" panose="020B0606030504020204" pitchFamily="34" charset="0"/>
                <a:ea typeface="Open Sans" panose="020B0606030504020204" pitchFamily="34" charset="0"/>
                <a:cs typeface="Open Sans" panose="020B0606030504020204" pitchFamily="34" charset="0"/>
              </a:rPr>
              <a:t>Classes must be designed to produce Immutable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talking about immutable class design coming 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understand that POJOs and Java Beans, which many code generation tools create, are not by design, immutable, and therefore this architecture may not be the preferred design for your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all sounds rather simple, yet there are many topics related to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most useful tools in our arsenal to build immutable classes, is the final access modifier.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revisiting this modifier in much more detail in the next video, so let's get going.</a:t>
            </a:r>
          </a:p>
        </p:txBody>
      </p:sp>
    </p:spTree>
    <p:extLst>
      <p:ext uri="{BB962C8B-B14F-4D97-AF65-F5344CB8AC3E}">
        <p14:creationId xmlns:p14="http://schemas.microsoft.com/office/powerpoint/2010/main" val="3462319465"/>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616</TotalTime>
  <Words>395</Words>
  <Application>Microsoft Office PowerPoint</Application>
  <PresentationFormat>Custom</PresentationFormat>
  <Paragraphs>34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2023-04-27T13:40:58Z</dcterms:modified>
</cp:coreProperties>
</file>