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7" r:id="rId2"/>
    <p:sldId id="286" r:id="rId3"/>
    <p:sldId id="280" r:id="rId4"/>
    <p:sldId id="281" r:id="rId5"/>
    <p:sldId id="282" r:id="rId6"/>
    <p:sldId id="283" r:id="rId7"/>
    <p:sldId id="284" r:id="rId8"/>
    <p:sldId id="285" r:id="rId9"/>
    <p:sldId id="279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2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92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62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20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7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13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50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1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17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Revisiting the final modifier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537249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use the final modifier, we prevent any further modifications to that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means it can't be overridden by a subclass.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field means an object's field can't be reassigned or given a different value, after its initialization.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static field is a class field that can't be reassigned, or given a different value, after the class's initialization process. A field declared on an Interface is always public, static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class can't be overridden, meaning no class can use it, in the extends clause.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variable, in a block of code, means that once it's assigned a value, any remaining code in the block can't change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parameter means, we can't assign a different value to that parameter in the method code block.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17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Revisiting the final modifier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537249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use the final modifier, we prevent any further modifications to that component.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means it can't be overridden by a subclass.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field means an object's field can't be reassigned or given a different value, after its initialization.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static field is a class field that can't be reassigned, or given a different value, after the class's initialization process. A field declared on an Interface is always public, static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class can't be overridden, meaning no class can use it, in the extends clause.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variable, in a block of code, means that once it's assigned a value, any remaining code in the block can't change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parameter means, we can't assign a different value to that parameter in the method code block.</a:t>
            </a:r>
          </a:p>
        </p:txBody>
      </p:sp>
    </p:spTree>
    <p:extLst>
      <p:ext uri="{BB962C8B-B14F-4D97-AF65-F5344CB8AC3E}">
        <p14:creationId xmlns:p14="http://schemas.microsoft.com/office/powerpoint/2010/main" val="251472306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17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Revisiting the final modifier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537249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use the final modifier, we prevent any further modifications to that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means it can't be overridden by a subclass.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field means an object's field can't be reassigned or given a different value, after its initialization.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static field is a class field that can't be reassigned, or given a different value, after the class's initialization process. A field declared on an Interface is always public, static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class can't be overridden, meaning no class can use it, in the extends clause.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variable, in a block of code, means that once it's assigned a value, any remaining code in the block can't change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parameter means, we can't assign a different value to that parameter in the method code block.</a:t>
            </a:r>
          </a:p>
        </p:txBody>
      </p:sp>
    </p:spTree>
    <p:extLst>
      <p:ext uri="{BB962C8B-B14F-4D97-AF65-F5344CB8AC3E}">
        <p14:creationId xmlns:p14="http://schemas.microsoft.com/office/powerpoint/2010/main" val="300541456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17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Revisiting the final modifier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537249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use the final modifier, we prevent any further modifications to that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means it can't be overridden by a subclass.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field means an object's field can't be reassigned or given a different value, after its initialization.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static field is a class field that can't be reassigned, or given a different value, after the class's initialization process. A field declared on an Interface is always public, static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class can't be overridden, meaning no class can use it, in the extends clause.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variable, in a block of code, means that once it's assigned a value, any remaining code in the block can't change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parameter means, we can't assign a different value to that parameter in the method code block.</a:t>
            </a:r>
          </a:p>
        </p:txBody>
      </p:sp>
    </p:spTree>
    <p:extLst>
      <p:ext uri="{BB962C8B-B14F-4D97-AF65-F5344CB8AC3E}">
        <p14:creationId xmlns:p14="http://schemas.microsoft.com/office/powerpoint/2010/main" val="396816364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17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Revisiting the final modifier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537249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use the final modifier, we prevent any further modifications to that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means it can't be overridden by a subclass.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field means an object's field can't be reassigned or given a different value, after its initialization.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static field is a class field that can't be reassigned, or given a different value, after the class's initialization process. A field declared on an Interface is always public, static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class can't be overridden, meaning no class can use it, in the extends clause.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variable, in a block of code, means that once it's assigned a value, any remaining code in the block can't change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parameter means, we can't assign a different value to that parameter in the method code block.</a:t>
            </a:r>
          </a:p>
        </p:txBody>
      </p:sp>
    </p:spTree>
    <p:extLst>
      <p:ext uri="{BB962C8B-B14F-4D97-AF65-F5344CB8AC3E}">
        <p14:creationId xmlns:p14="http://schemas.microsoft.com/office/powerpoint/2010/main" val="96911678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17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Revisiting the final modifier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537249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use the final modifier, we prevent any further modifications to that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means it can't be overridden by a subclass.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field means an object's field can't be reassigned or given a different value, after its initialization.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static field is a class field that can't be reassigned, or given a different value, after the class's initialization process. A field declared on an Interface is always public, static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class can't be overridden, meaning no class can use it, in the extends clause.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variable, in a block of code, means that once it's assigned a value, any remaining code in the block can't change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parameter means, we can't assign a different value to that parameter in the method code block.</a:t>
            </a:r>
          </a:p>
        </p:txBody>
      </p:sp>
    </p:spTree>
    <p:extLst>
      <p:ext uri="{BB962C8B-B14F-4D97-AF65-F5344CB8AC3E}">
        <p14:creationId xmlns:p14="http://schemas.microsoft.com/office/powerpoint/2010/main" val="163928731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17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Revisiting the final modifier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537249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use the final modifier, we prevent any further modifications to that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means it can't be overridden by a subclass.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field means an object's field can't be reassigned or given a different value, after its initialization.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static field is a class field that can't be reassigned, or given a different value, after the class's initialization process. A field declared on an Interface is always public, static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class can't be overridden, meaning no class can use it, in the extends clause.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variable, in a block of code, means that once it's assigned a value, any remaining code in the block can't change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parameter means, we can't assign a different value to that parameter in the method code block.</a:t>
            </a:r>
          </a:p>
        </p:txBody>
      </p:sp>
    </p:spTree>
    <p:extLst>
      <p:ext uri="{BB962C8B-B14F-4D97-AF65-F5344CB8AC3E}">
        <p14:creationId xmlns:p14="http://schemas.microsoft.com/office/powerpoint/2010/main" val="117040786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17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Revisiting the final modifier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537249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use the final modifier, we prevent any further modifications to that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means it can't be overridden by a subclass.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field means an object's field can't be reassigned or given a different value, after its initialization.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static field is a class field that can't be reassigned, or given a different value, after the class's initialization process. A field declared on an Interface is always public, static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class can't be overridden, meaning no class can use it, in the extends clause.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variable, in a block of code, means that once it's assigned a value, any remaining code in the block can't change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parameter means, we can't assign a different value to that parameter in the method code block.</a:t>
            </a:r>
          </a:p>
        </p:txBody>
      </p:sp>
    </p:spTree>
    <p:extLst>
      <p:ext uri="{BB962C8B-B14F-4D97-AF65-F5344CB8AC3E}">
        <p14:creationId xmlns:p14="http://schemas.microsoft.com/office/powerpoint/2010/main" val="161223432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4102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final modifier on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Revisiting the final modifier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the final modifier on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final with methods only makes sense in the context of wanting to restrict what your subclasses can override or hide.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final on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means subclasses can't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override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final on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(static) method means subclasses can't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hide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411547373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1414</Words>
  <Application>Microsoft Office PowerPoint</Application>
  <PresentationFormat>Custom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2023-05-12T10:10:21Z</dcterms:modified>
</cp:coreProperties>
</file>